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2" r:id="rId4"/>
  </p:sldMasterIdLst>
  <p:notesMasterIdLst>
    <p:notesMasterId r:id="rId12"/>
  </p:notesMasterIdLst>
  <p:sldIdLst>
    <p:sldId id="282" r:id="rId5"/>
    <p:sldId id="285" r:id="rId6"/>
    <p:sldId id="296" r:id="rId7"/>
    <p:sldId id="290" r:id="rId8"/>
    <p:sldId id="297" r:id="rId9"/>
    <p:sldId id="291" r:id="rId10"/>
    <p:sldId id="295" r:id="rId11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4E33C"/>
    <a:srgbClr val="3165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9C8CDC4-A1B0-454C-83E3-096E5592E068}" v="2" dt="2026-10-28T14:13:45.96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Közepesen sötét stílus 2 – 5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Közepesen sötét stílus 2 – 2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12C8C85-51F0-491E-9774-3900AFEF0FD7}" styleName="Világos stílus 2 – 6. jelölőszín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256"/>
    <p:restoredTop sz="92286" autoAdjust="0"/>
  </p:normalViewPr>
  <p:slideViewPr>
    <p:cSldViewPr snapToGrid="0" snapToObjects="1">
      <p:cViewPr varScale="1">
        <p:scale>
          <a:sx n="135" d="100"/>
          <a:sy n="135" d="100"/>
        </p:scale>
        <p:origin x="774" y="10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93" d="100"/>
          <a:sy n="93" d="100"/>
        </p:scale>
        <p:origin x="3784" y="21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ózsef Molnár" userId="b7cb412f36f08e64" providerId="LiveId" clId="{830AEE00-EFCB-4B82-A2C1-220BF496AF42}"/>
    <pc:docChg chg="undo custSel addSld delSld modSld sldOrd">
      <pc:chgData name="József Molnár" userId="b7cb412f36f08e64" providerId="LiveId" clId="{830AEE00-EFCB-4B82-A2C1-220BF496AF42}" dt="2026-10-28T14:19:41.803" v="4940" actId="20577"/>
      <pc:docMkLst>
        <pc:docMk/>
      </pc:docMkLst>
      <pc:sldChg chg="modSp add mod ord">
        <pc:chgData name="József Molnár" userId="b7cb412f36f08e64" providerId="LiveId" clId="{830AEE00-EFCB-4B82-A2C1-220BF496AF42}" dt="2026-10-28T14:08:13.109" v="4497" actId="20577"/>
        <pc:sldMkLst>
          <pc:docMk/>
          <pc:sldMk cId="218282338" sldId="282"/>
        </pc:sldMkLst>
        <pc:spChg chg="mod">
          <ac:chgData name="József Molnár" userId="b7cb412f36f08e64" providerId="LiveId" clId="{830AEE00-EFCB-4B82-A2C1-220BF496AF42}" dt="2026-10-28T14:08:05.827" v="4484" actId="20577"/>
          <ac:spMkLst>
            <pc:docMk/>
            <pc:sldMk cId="218282338" sldId="282"/>
            <ac:spMk id="4" creationId="{02EF1968-37FC-089F-BEA7-4D3D438FF763}"/>
          </ac:spMkLst>
        </pc:spChg>
        <pc:spChg chg="mod">
          <ac:chgData name="József Molnár" userId="b7cb412f36f08e64" providerId="LiveId" clId="{830AEE00-EFCB-4B82-A2C1-220BF496AF42}" dt="2026-10-28T14:08:13.109" v="4497" actId="20577"/>
          <ac:spMkLst>
            <pc:docMk/>
            <pc:sldMk cId="218282338" sldId="282"/>
            <ac:spMk id="7" creationId="{DBE772FB-2BC9-B33D-0B36-FE16A04629F5}"/>
          </ac:spMkLst>
        </pc:spChg>
      </pc:sldChg>
      <pc:sldChg chg="addSp delSp modSp mod">
        <pc:chgData name="József Molnár" userId="b7cb412f36f08e64" providerId="LiveId" clId="{830AEE00-EFCB-4B82-A2C1-220BF496AF42}" dt="2026-10-28T14:09:11.446" v="4561" actId="1076"/>
        <pc:sldMkLst>
          <pc:docMk/>
          <pc:sldMk cId="1858922533" sldId="285"/>
        </pc:sldMkLst>
        <pc:spChg chg="mod">
          <ac:chgData name="József Molnár" userId="b7cb412f36f08e64" providerId="LiveId" clId="{830AEE00-EFCB-4B82-A2C1-220BF496AF42}" dt="2026-10-28T14:08:57.544" v="4533" actId="20577"/>
          <ac:spMkLst>
            <pc:docMk/>
            <pc:sldMk cId="1858922533" sldId="285"/>
            <ac:spMk id="2" creationId="{E9AB0081-E390-B406-1709-BC94E6F29A2B}"/>
          </ac:spMkLst>
        </pc:spChg>
        <pc:spChg chg="add mod">
          <ac:chgData name="József Molnár" userId="b7cb412f36f08e64" providerId="LiveId" clId="{830AEE00-EFCB-4B82-A2C1-220BF496AF42}" dt="2026-10-28T14:08:51.936" v="4514" actId="20577"/>
          <ac:spMkLst>
            <pc:docMk/>
            <pc:sldMk cId="1858922533" sldId="285"/>
            <ac:spMk id="3" creationId="{6C212349-6284-ABB6-BA35-97C69DC87BC2}"/>
          </ac:spMkLst>
        </pc:spChg>
        <pc:spChg chg="mod">
          <ac:chgData name="József Molnár" userId="b7cb412f36f08e64" providerId="LiveId" clId="{830AEE00-EFCB-4B82-A2C1-220BF496AF42}" dt="2026-10-28T14:09:11.446" v="4561" actId="1076"/>
          <ac:spMkLst>
            <pc:docMk/>
            <pc:sldMk cId="1858922533" sldId="285"/>
            <ac:spMk id="8" creationId="{22B77A5B-E1E5-22D8-542A-8C1243F267D0}"/>
          </ac:spMkLst>
        </pc:spChg>
        <pc:picChg chg="del">
          <ac:chgData name="József Molnár" userId="b7cb412f36f08e64" providerId="LiveId" clId="{830AEE00-EFCB-4B82-A2C1-220BF496AF42}" dt="2026-10-28T14:08:26.484" v="4498" actId="478"/>
          <ac:picMkLst>
            <pc:docMk/>
            <pc:sldMk cId="1858922533" sldId="285"/>
            <ac:picMk id="10" creationId="{983BE2D2-47BA-11FD-68D0-4764A098B873}"/>
          </ac:picMkLst>
        </pc:picChg>
      </pc:sldChg>
      <pc:sldChg chg="del">
        <pc:chgData name="József Molnár" userId="b7cb412f36f08e64" providerId="LiveId" clId="{830AEE00-EFCB-4B82-A2C1-220BF496AF42}" dt="2026-10-28T14:13:03.019" v="4792" actId="47"/>
        <pc:sldMkLst>
          <pc:docMk/>
          <pc:sldMk cId="583739143" sldId="286"/>
        </pc:sldMkLst>
      </pc:sldChg>
      <pc:sldChg chg="del">
        <pc:chgData name="József Molnár" userId="b7cb412f36f08e64" providerId="LiveId" clId="{830AEE00-EFCB-4B82-A2C1-220BF496AF42}" dt="2026-10-28T14:13:03.019" v="4792" actId="47"/>
        <pc:sldMkLst>
          <pc:docMk/>
          <pc:sldMk cId="2387549697" sldId="287"/>
        </pc:sldMkLst>
      </pc:sldChg>
      <pc:sldChg chg="addSp delSp modSp new del mod">
        <pc:chgData name="József Molnár" userId="b7cb412f36f08e64" providerId="LiveId" clId="{830AEE00-EFCB-4B82-A2C1-220BF496AF42}" dt="2026-10-28T14:13:08.015" v="4793" actId="47"/>
        <pc:sldMkLst>
          <pc:docMk/>
          <pc:sldMk cId="1407846393" sldId="288"/>
        </pc:sldMkLst>
      </pc:sldChg>
      <pc:sldChg chg="del">
        <pc:chgData name="József Molnár" userId="b7cb412f36f08e64" providerId="LiveId" clId="{830AEE00-EFCB-4B82-A2C1-220BF496AF42}" dt="2026-10-28T14:13:03.019" v="4792" actId="47"/>
        <pc:sldMkLst>
          <pc:docMk/>
          <pc:sldMk cId="108738331" sldId="289"/>
        </pc:sldMkLst>
      </pc:sldChg>
      <pc:sldChg chg="addSp delSp modSp add mod">
        <pc:chgData name="József Molnár" userId="b7cb412f36f08e64" providerId="LiveId" clId="{830AEE00-EFCB-4B82-A2C1-220BF496AF42}" dt="2026-10-28T14:11:16.083" v="4666" actId="113"/>
        <pc:sldMkLst>
          <pc:docMk/>
          <pc:sldMk cId="4132474055" sldId="290"/>
        </pc:sldMkLst>
        <pc:spChg chg="mod">
          <ac:chgData name="József Molnár" userId="b7cb412f36f08e64" providerId="LiveId" clId="{830AEE00-EFCB-4B82-A2C1-220BF496AF42}" dt="2026-10-28T14:09:51.161" v="4584" actId="20577"/>
          <ac:spMkLst>
            <pc:docMk/>
            <pc:sldMk cId="4132474055" sldId="290"/>
            <ac:spMk id="2" creationId="{C5774A15-4B36-38D4-B7D8-D169C68D01C5}"/>
          </ac:spMkLst>
        </pc:spChg>
        <pc:spChg chg="add mod">
          <ac:chgData name="József Molnár" userId="b7cb412f36f08e64" providerId="LiveId" clId="{830AEE00-EFCB-4B82-A2C1-220BF496AF42}" dt="2026-10-28T14:11:16.083" v="4666" actId="113"/>
          <ac:spMkLst>
            <pc:docMk/>
            <pc:sldMk cId="4132474055" sldId="290"/>
            <ac:spMk id="5" creationId="{5759AA10-55ED-404D-810E-FC81AC8025DB}"/>
          </ac:spMkLst>
        </pc:spChg>
        <pc:graphicFrameChg chg="add mod modGraphic">
          <ac:chgData name="József Molnár" userId="b7cb412f36f08e64" providerId="LiveId" clId="{830AEE00-EFCB-4B82-A2C1-220BF496AF42}" dt="2026-10-28T14:10:42.749" v="4643" actId="2161"/>
          <ac:graphicFrameMkLst>
            <pc:docMk/>
            <pc:sldMk cId="4132474055" sldId="290"/>
            <ac:graphicFrameMk id="4" creationId="{5E878233-E240-3E73-5ED4-1E10D8D82140}"/>
          </ac:graphicFrameMkLst>
        </pc:graphicFrameChg>
      </pc:sldChg>
      <pc:sldChg chg="modSp add mod">
        <pc:chgData name="József Molnár" userId="b7cb412f36f08e64" providerId="LiveId" clId="{830AEE00-EFCB-4B82-A2C1-220BF496AF42}" dt="2026-10-28T14:13:49.511" v="4838" actId="20577"/>
        <pc:sldMkLst>
          <pc:docMk/>
          <pc:sldMk cId="3562137318" sldId="291"/>
        </pc:sldMkLst>
        <pc:spChg chg="mod">
          <ac:chgData name="József Molnár" userId="b7cb412f36f08e64" providerId="LiveId" clId="{830AEE00-EFCB-4B82-A2C1-220BF496AF42}" dt="2026-10-28T14:13:14.799" v="4800" actId="20577"/>
          <ac:spMkLst>
            <pc:docMk/>
            <pc:sldMk cId="3562137318" sldId="291"/>
            <ac:spMk id="2" creationId="{2CB53CA4-8D22-C7E7-16F4-8B82813A8E11}"/>
          </ac:spMkLst>
        </pc:spChg>
        <pc:graphicFrameChg chg="mod modGraphic">
          <ac:chgData name="József Molnár" userId="b7cb412f36f08e64" providerId="LiveId" clId="{830AEE00-EFCB-4B82-A2C1-220BF496AF42}" dt="2026-10-28T14:13:49.511" v="4838" actId="20577"/>
          <ac:graphicFrameMkLst>
            <pc:docMk/>
            <pc:sldMk cId="3562137318" sldId="291"/>
            <ac:graphicFrameMk id="7" creationId="{9F539D00-F9D5-CAFD-DC41-BC23ABACFE41}"/>
          </ac:graphicFrameMkLst>
        </pc:graphicFrameChg>
      </pc:sldChg>
      <pc:sldChg chg="del">
        <pc:chgData name="József Molnár" userId="b7cb412f36f08e64" providerId="LiveId" clId="{830AEE00-EFCB-4B82-A2C1-220BF496AF42}" dt="2026-10-28T14:13:56.468" v="4839" actId="47"/>
        <pc:sldMkLst>
          <pc:docMk/>
          <pc:sldMk cId="3805969553" sldId="292"/>
        </pc:sldMkLst>
      </pc:sldChg>
      <pc:sldChg chg="del">
        <pc:chgData name="József Molnár" userId="b7cb412f36f08e64" providerId="LiveId" clId="{830AEE00-EFCB-4B82-A2C1-220BF496AF42}" dt="2026-10-28T14:13:56.468" v="4839" actId="47"/>
        <pc:sldMkLst>
          <pc:docMk/>
          <pc:sldMk cId="2972351842" sldId="293"/>
        </pc:sldMkLst>
      </pc:sldChg>
      <pc:sldChg chg="del">
        <pc:chgData name="József Molnár" userId="b7cb412f36f08e64" providerId="LiveId" clId="{830AEE00-EFCB-4B82-A2C1-220BF496AF42}" dt="2026-10-28T14:13:56.468" v="4839" actId="47"/>
        <pc:sldMkLst>
          <pc:docMk/>
          <pc:sldMk cId="418201297" sldId="294"/>
        </pc:sldMkLst>
      </pc:sldChg>
      <pc:sldChg chg="modSp mod">
        <pc:chgData name="József Molnár" userId="b7cb412f36f08e64" providerId="LiveId" clId="{830AEE00-EFCB-4B82-A2C1-220BF496AF42}" dt="2026-10-28T14:14:24.489" v="4889" actId="20577"/>
        <pc:sldMkLst>
          <pc:docMk/>
          <pc:sldMk cId="751336480" sldId="295"/>
        </pc:sldMkLst>
        <pc:spChg chg="mod">
          <ac:chgData name="József Molnár" userId="b7cb412f36f08e64" providerId="LiveId" clId="{830AEE00-EFCB-4B82-A2C1-220BF496AF42}" dt="2026-10-28T14:14:24.489" v="4889" actId="20577"/>
          <ac:spMkLst>
            <pc:docMk/>
            <pc:sldMk cId="751336480" sldId="295"/>
            <ac:spMk id="3" creationId="{F5389083-3615-0695-861E-9BF5ECF92FBB}"/>
          </ac:spMkLst>
        </pc:spChg>
      </pc:sldChg>
      <pc:sldChg chg="delSp modSp add mod">
        <pc:chgData name="József Molnár" userId="b7cb412f36f08e64" providerId="LiveId" clId="{830AEE00-EFCB-4B82-A2C1-220BF496AF42}" dt="2026-10-28T14:12:39.580" v="4754" actId="14100"/>
        <pc:sldMkLst>
          <pc:docMk/>
          <pc:sldMk cId="4257327290" sldId="296"/>
        </pc:sldMkLst>
        <pc:spChg chg="mod">
          <ac:chgData name="József Molnár" userId="b7cb412f36f08e64" providerId="LiveId" clId="{830AEE00-EFCB-4B82-A2C1-220BF496AF42}" dt="2026-10-28T14:11:38.988" v="4732" actId="20577"/>
          <ac:spMkLst>
            <pc:docMk/>
            <pc:sldMk cId="4257327290" sldId="296"/>
            <ac:spMk id="2" creationId="{371A1C52-1048-5373-7CC7-1C17452EE55E}"/>
          </ac:spMkLst>
        </pc:spChg>
        <pc:spChg chg="del mod">
          <ac:chgData name="József Molnár" userId="b7cb412f36f08e64" providerId="LiveId" clId="{830AEE00-EFCB-4B82-A2C1-220BF496AF42}" dt="2026-10-28T14:12:35.385" v="4753" actId="478"/>
          <ac:spMkLst>
            <pc:docMk/>
            <pc:sldMk cId="4257327290" sldId="296"/>
            <ac:spMk id="3" creationId="{E3397967-95B0-CF97-EAD1-E71F316FE0DB}"/>
          </ac:spMkLst>
        </pc:spChg>
        <pc:spChg chg="mod">
          <ac:chgData name="József Molnár" userId="b7cb412f36f08e64" providerId="LiveId" clId="{830AEE00-EFCB-4B82-A2C1-220BF496AF42}" dt="2026-10-28T14:12:39.580" v="4754" actId="14100"/>
          <ac:spMkLst>
            <pc:docMk/>
            <pc:sldMk cId="4257327290" sldId="296"/>
            <ac:spMk id="8" creationId="{3F319A68-1FCE-D1A4-145E-3FAA449C5A9A}"/>
          </ac:spMkLst>
        </pc:spChg>
      </pc:sldChg>
      <pc:sldChg chg="modSp add mod ord">
        <pc:chgData name="József Molnár" userId="b7cb412f36f08e64" providerId="LiveId" clId="{830AEE00-EFCB-4B82-A2C1-220BF496AF42}" dt="2026-10-28T14:19:41.803" v="4940" actId="20577"/>
        <pc:sldMkLst>
          <pc:docMk/>
          <pc:sldMk cId="1335499055" sldId="297"/>
        </pc:sldMkLst>
        <pc:spChg chg="mod">
          <ac:chgData name="József Molnár" userId="b7cb412f36f08e64" providerId="LiveId" clId="{830AEE00-EFCB-4B82-A2C1-220BF496AF42}" dt="2026-10-28T14:12:55.243" v="4789" actId="20577"/>
          <ac:spMkLst>
            <pc:docMk/>
            <pc:sldMk cId="1335499055" sldId="297"/>
            <ac:spMk id="2" creationId="{8B3B4A2E-4914-E05D-3434-D04B48A5FDCC}"/>
          </ac:spMkLst>
        </pc:spChg>
        <pc:spChg chg="mod">
          <ac:chgData name="József Molnár" userId="b7cb412f36f08e64" providerId="LiveId" clId="{830AEE00-EFCB-4B82-A2C1-220BF496AF42}" dt="2026-10-28T14:19:41.803" v="4940" actId="20577"/>
          <ac:spMkLst>
            <pc:docMk/>
            <pc:sldMk cId="1335499055" sldId="297"/>
            <ac:spMk id="8" creationId="{ED395BC4-D715-8660-CC5E-2550581648E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FEBF98-CA0D-534C-A20C-64AD7B4C8B50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671015-C9A7-E442-A272-92807C0471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33011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C4C608-05FC-8FDF-990E-08B9ECD8B5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863770B-808D-AB94-B112-C9FDE67E82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F99617A-6B68-C3F7-261C-58257A3B86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2567BD-30D0-2D64-30B5-28C9BD1A4AF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671015-C9A7-E442-A272-92807C04718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4256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lcom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8131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Welcom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29526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41611" y="1011929"/>
            <a:ext cx="8460777" cy="654325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ctr">
              <a:lnSpc>
                <a:spcPct val="90000"/>
              </a:lnSpc>
              <a:defRPr sz="3600" spc="-8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Conference Session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44558" y="2024683"/>
            <a:ext cx="8460776" cy="36036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2200" b="0" cap="none" spc="0" baseline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Helvetica Neue" panose="02000503000000020004" pitchFamily="2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Presenter Name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24785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697538" y="330543"/>
            <a:ext cx="3222507" cy="220576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500" b="0" cap="none" spc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Helvetica Neue" panose="02000503000000020004" pitchFamily="2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CONFIDENTIAL UNTIL APRIL 23</a:t>
            </a:r>
          </a:p>
        </p:txBody>
      </p:sp>
    </p:spTree>
    <p:extLst>
      <p:ext uri="{BB962C8B-B14F-4D97-AF65-F5344CB8AC3E}">
        <p14:creationId xmlns:p14="http://schemas.microsoft.com/office/powerpoint/2010/main" val="2688014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34139" y="1055377"/>
            <a:ext cx="4491612" cy="1140478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lnSpc>
                <a:spcPct val="90000"/>
              </a:lnSpc>
              <a:defRPr sz="3600" spc="-8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34140" y="2874655"/>
            <a:ext cx="4491612" cy="114047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b="0" cap="none" spc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Helvetica Neue" panose="02000503000000020004" pitchFamily="2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8583604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8" y="884807"/>
            <a:ext cx="8289236" cy="64008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67435"/>
            <a:ext cx="8289235" cy="29368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8" y="884807"/>
            <a:ext cx="8289236" cy="64008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EF8937E-7FDF-C44A-8A36-A5D313022C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75050" y="1667434"/>
            <a:ext cx="5111750" cy="2937647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Roboto" panose="02000000000000000000" pitchFamily="2" charset="0"/>
                <a:ea typeface="Roboto" panose="02000000000000000000" pitchFamily="2" charset="0"/>
                <a:cs typeface="Helvetica Neue" panose="02000503000000020004" pitchFamily="2" charset="0"/>
              </a:defRPr>
            </a:lvl1pPr>
            <a:lvl2pPr>
              <a:defRPr sz="2000">
                <a:latin typeface="Roboto" panose="02000000000000000000" pitchFamily="2" charset="0"/>
                <a:ea typeface="Roboto" panose="02000000000000000000" pitchFamily="2" charset="0"/>
                <a:cs typeface="Helvetica Neue" panose="02000503000000020004" pitchFamily="2" charset="0"/>
              </a:defRPr>
            </a:lvl2pPr>
            <a:lvl3pPr>
              <a:defRPr sz="1800">
                <a:latin typeface="Roboto" panose="02000000000000000000" pitchFamily="2" charset="0"/>
                <a:ea typeface="Roboto" panose="02000000000000000000" pitchFamily="2" charset="0"/>
                <a:cs typeface="Helvetica Neue" panose="02000503000000020004" pitchFamily="2" charset="0"/>
              </a:defRPr>
            </a:lvl3pPr>
            <a:lvl4pPr>
              <a:defRPr sz="1600">
                <a:latin typeface="Roboto" panose="02000000000000000000" pitchFamily="2" charset="0"/>
                <a:ea typeface="Roboto" panose="02000000000000000000" pitchFamily="2" charset="0"/>
                <a:cs typeface="Helvetica Neue" panose="02000503000000020004" pitchFamily="2" charset="0"/>
              </a:defRPr>
            </a:lvl4pPr>
            <a:lvl5pPr>
              <a:defRPr sz="1400">
                <a:latin typeface="Roboto" panose="02000000000000000000" pitchFamily="2" charset="0"/>
                <a:ea typeface="Roboto" panose="02000000000000000000" pitchFamily="2" charset="0"/>
                <a:cs typeface="Helvetica Neue" panose="02000503000000020004" pitchFamily="2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E4F49F02-EF0A-1541-AE9A-C0D9F3AE3A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7201" y="1667434"/>
            <a:ext cx="2922103" cy="293764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559694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37A2E7-7AC0-7C42-BA19-C28C5C917E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4294" y="598595"/>
            <a:ext cx="6754904" cy="6758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155453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144001" cy="3336174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85184" y="3518169"/>
            <a:ext cx="2822712" cy="38164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400">
                <a:latin typeface="Roboto" panose="02000000000000000000" pitchFamily="2" charset="0"/>
                <a:ea typeface="Roboto" panose="02000000000000000000" pitchFamily="2" charset="0"/>
                <a:cs typeface="Helvetica Neue" panose="02000503000000020004" pitchFamily="2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636104" y="3518169"/>
            <a:ext cx="4744279" cy="446896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5" name="Straight Connector 4"/>
          <p:cNvCxnSpPr>
            <a:cxnSpLocks/>
          </p:cNvCxnSpPr>
          <p:nvPr userDrawn="1"/>
        </p:nvCxnSpPr>
        <p:spPr>
          <a:xfrm>
            <a:off x="0" y="3347405"/>
            <a:ext cx="9144000" cy="0"/>
          </a:xfrm>
          <a:prstGeom prst="line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0880C09-58BE-704C-9EF5-700C1A4D44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8" y="398045"/>
            <a:ext cx="8289236" cy="609599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3F92CB7-DE02-2F4F-B713-6602961499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143001"/>
            <a:ext cx="8289235" cy="241939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382949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8" y="949927"/>
            <a:ext cx="8289236" cy="554181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47568"/>
            <a:ext cx="8289235" cy="297372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644402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0880C09-58BE-704C-9EF5-700C1A4D44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8" y="398045"/>
            <a:ext cx="8289236" cy="609599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3F92CB7-DE02-2F4F-B713-6602961499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143000"/>
            <a:ext cx="8289235" cy="241939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703215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8" y="949927"/>
            <a:ext cx="8289236" cy="554181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47568"/>
            <a:ext cx="8289235" cy="297372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606247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0880C09-58BE-704C-9EF5-700C1A4D44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8" y="398045"/>
            <a:ext cx="8289236" cy="609599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3F92CB7-DE02-2F4F-B713-6602961499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143000"/>
            <a:ext cx="8289235" cy="241939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992629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8" y="949927"/>
            <a:ext cx="8289236" cy="554181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47826"/>
            <a:ext cx="8289235" cy="29734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016882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0880C09-58BE-704C-9EF5-700C1A4D44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8" y="398045"/>
            <a:ext cx="8289236" cy="609599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3F92CB7-DE02-2F4F-B713-6602961499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143001"/>
            <a:ext cx="8289235" cy="241939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7541281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8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8" y="949927"/>
            <a:ext cx="8289236" cy="554181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47824"/>
            <a:ext cx="8289235" cy="297346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8524431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0880C09-58BE-704C-9EF5-700C1A4D44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8" y="398045"/>
            <a:ext cx="8289236" cy="609599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3F92CB7-DE02-2F4F-B713-6602961499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143001"/>
            <a:ext cx="8289235" cy="241939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496238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0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8" y="949927"/>
            <a:ext cx="8289236" cy="554181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47825"/>
            <a:ext cx="8289235" cy="297346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493717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3F92CB7-DE02-2F4F-B713-6602961499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143001"/>
            <a:ext cx="8289235" cy="241939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0671008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291882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85549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20196" y="598595"/>
            <a:ext cx="6119002" cy="675863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20196" y="1799293"/>
            <a:ext cx="6119002" cy="25537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4" r:id="rId1"/>
    <p:sldLayoutId id="2147483950" r:id="rId2"/>
    <p:sldLayoutId id="2147483913" r:id="rId3"/>
    <p:sldLayoutId id="2147483948" r:id="rId4"/>
    <p:sldLayoutId id="2147483949" r:id="rId5"/>
    <p:sldLayoutId id="2147483925" r:id="rId6"/>
    <p:sldLayoutId id="2147483914" r:id="rId7"/>
    <p:sldLayoutId id="2147483945" r:id="rId8"/>
    <p:sldLayoutId id="2147483936" r:id="rId9"/>
    <p:sldLayoutId id="2147483921" r:id="rId10"/>
    <p:sldLayoutId id="2147483934" r:id="rId11"/>
    <p:sldLayoutId id="2147483946" r:id="rId12"/>
    <p:sldLayoutId id="2147483953" r:id="rId13"/>
    <p:sldLayoutId id="2147483937" r:id="rId14"/>
    <p:sldLayoutId id="2147483938" r:id="rId15"/>
    <p:sldLayoutId id="2147483939" r:id="rId16"/>
    <p:sldLayoutId id="2147483940" r:id="rId17"/>
    <p:sldLayoutId id="2147483941" r:id="rId18"/>
    <p:sldLayoutId id="2147483942" r:id="rId19"/>
    <p:sldLayoutId id="2147483943" r:id="rId20"/>
    <p:sldLayoutId id="2147483944" r:id="rId21"/>
    <p:sldLayoutId id="2147483951" r:id="rId22"/>
    <p:sldLayoutId id="2147483952" r:id="rId23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2400" b="1" i="0" kern="1200" cap="none" spc="0" baseline="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Helvetica Neue" panose="02000503000000020004" pitchFamily="2" charset="0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0" i="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Helvetica Neue" panose="02000503000000020004" pitchFamily="2" charset="0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1"/>
        </a:buClr>
        <a:buFont typeface="Arial" pitchFamily="34" charset="0"/>
        <a:buChar char="•"/>
        <a:defRPr sz="2000" b="0" i="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Helvetica Neue" panose="02000503000000020004" pitchFamily="2" charset="0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1"/>
        </a:buClr>
        <a:buFont typeface="Arial" pitchFamily="34" charset="0"/>
        <a:buChar char="•"/>
        <a:defRPr sz="1800" b="0" i="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Helvetica Neue" panose="02000503000000020004" pitchFamily="2" charset="0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1"/>
        </a:buClr>
        <a:buFont typeface="Arial" pitchFamily="34" charset="0"/>
        <a:buChar char="•"/>
        <a:defRPr sz="1600" b="0" i="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Helvetica Neue" panose="02000503000000020004" pitchFamily="2" charset="0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1"/>
        </a:buClr>
        <a:buFont typeface="Arial" pitchFamily="34" charset="0"/>
        <a:buChar char="•"/>
        <a:defRPr sz="1400" b="0" i="0" kern="1200" baseline="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Helvetica Neue" panose="02000503000000020004" pitchFamily="2" charset="0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3E19F1E-1BB3-C650-9A19-360A5A4791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2EF1968-37FC-089F-BEA7-4D3D438FF763}"/>
              </a:ext>
            </a:extLst>
          </p:cNvPr>
          <p:cNvSpPr>
            <a:spLocks noGrp="1" noChangeAspect="1"/>
          </p:cNvSpPr>
          <p:nvPr>
            <p:ph type="ctrTitle"/>
          </p:nvPr>
        </p:nvSpPr>
        <p:spPr>
          <a:xfrm>
            <a:off x="344558" y="1467564"/>
            <a:ext cx="8460777" cy="654325"/>
          </a:xfrm>
        </p:spPr>
        <p:txBody>
          <a:bodyPr/>
          <a:lstStyle/>
          <a:p>
            <a:r>
              <a:rPr lang="hu-HU" sz="2800" dirty="0"/>
              <a:t>Csapat neve</a:t>
            </a:r>
            <a:br>
              <a:rPr lang="hu-HU" sz="2800" dirty="0"/>
            </a:br>
            <a:r>
              <a:rPr lang="hu-HU" sz="2800" dirty="0"/>
              <a:t>partneri ajánlat - 2026/2027</a:t>
            </a:r>
            <a:endParaRPr lang="en-US" sz="2800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BE772FB-2BC9-B33D-0B36-FE16A04629F5}"/>
              </a:ext>
            </a:extLst>
          </p:cNvPr>
          <p:cNvSpPr txBox="1">
            <a:spLocks noChangeAspect="1"/>
          </p:cNvSpPr>
          <p:nvPr/>
        </p:nvSpPr>
        <p:spPr>
          <a:xfrm>
            <a:off x="496958" y="3159238"/>
            <a:ext cx="8460777" cy="6543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 cap="none" spc="-80" baseline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Helvetica Neue" panose="02000503000000020004" pitchFamily="2" charset="0"/>
              </a:defRPr>
            </a:lvl1pPr>
          </a:lstStyle>
          <a:p>
            <a:r>
              <a:rPr lang="hu-HU" sz="2000" dirty="0"/>
              <a:t>alcím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182823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9AB0081-E390-B406-1709-BC94E6F29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413" y="1371649"/>
            <a:ext cx="4490241" cy="554181"/>
          </a:xfrm>
        </p:spPr>
        <p:txBody>
          <a:bodyPr/>
          <a:lstStyle/>
          <a:p>
            <a:r>
              <a:rPr lang="hu-HU" dirty="0"/>
              <a:t>Csapat bemutatása</a:t>
            </a:r>
          </a:p>
        </p:txBody>
      </p:sp>
      <p:sp>
        <p:nvSpPr>
          <p:cNvPr id="8" name="Title 2">
            <a:extLst>
              <a:ext uri="{FF2B5EF4-FFF2-40B4-BE49-F238E27FC236}">
                <a16:creationId xmlns:a16="http://schemas.microsoft.com/office/drawing/2014/main" id="{22B77A5B-E1E5-22D8-542A-8C1243F267D0}"/>
              </a:ext>
            </a:extLst>
          </p:cNvPr>
          <p:cNvSpPr txBox="1">
            <a:spLocks/>
          </p:cNvSpPr>
          <p:nvPr/>
        </p:nvSpPr>
        <p:spPr>
          <a:xfrm>
            <a:off x="198413" y="2038265"/>
            <a:ext cx="4940067" cy="2498293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bg2">
                    <a:lumMod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pPr defTabSz="685800"/>
            <a:r>
              <a:rPr lang="hu-HU" sz="1800" b="0" dirty="0">
                <a:solidFill>
                  <a:srgbClr val="E7E6E6">
                    <a:lumMod val="25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Csapatról főbb információk</a:t>
            </a:r>
            <a:endParaRPr lang="hu-HU" sz="1800" b="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" name="Téglalap 2">
            <a:extLst>
              <a:ext uri="{FF2B5EF4-FFF2-40B4-BE49-F238E27FC236}">
                <a16:creationId xmlns:a16="http://schemas.microsoft.com/office/drawing/2014/main" id="{6C212349-6284-ABB6-BA35-97C69DC87BC2}"/>
              </a:ext>
            </a:extLst>
          </p:cNvPr>
          <p:cNvSpPr/>
          <p:nvPr/>
        </p:nvSpPr>
        <p:spPr>
          <a:xfrm>
            <a:off x="5337544" y="1460205"/>
            <a:ext cx="3558363" cy="345070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>
                <a:solidFill>
                  <a:schemeClr val="tx1"/>
                </a:solidFill>
              </a:rPr>
              <a:t>Csapatról kép</a:t>
            </a:r>
          </a:p>
        </p:txBody>
      </p:sp>
    </p:spTree>
    <p:extLst>
      <p:ext uri="{BB962C8B-B14F-4D97-AF65-F5344CB8AC3E}">
        <p14:creationId xmlns:p14="http://schemas.microsoft.com/office/powerpoint/2010/main" val="18589225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F1CF24-5B16-E9FA-D87A-229FEEF9D7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71A1C52-1048-5373-7CC7-1C17452EE5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413" y="1371649"/>
            <a:ext cx="4490241" cy="554181"/>
          </a:xfrm>
        </p:spPr>
        <p:txBody>
          <a:bodyPr/>
          <a:lstStyle/>
          <a:p>
            <a:r>
              <a:rPr lang="hu-HU" dirty="0"/>
              <a:t>Mit akarunk elérni?</a:t>
            </a:r>
          </a:p>
        </p:txBody>
      </p:sp>
      <p:sp>
        <p:nvSpPr>
          <p:cNvPr id="8" name="Title 2">
            <a:extLst>
              <a:ext uri="{FF2B5EF4-FFF2-40B4-BE49-F238E27FC236}">
                <a16:creationId xmlns:a16="http://schemas.microsoft.com/office/drawing/2014/main" id="{3F319A68-1FCE-D1A4-145E-3FAA449C5A9A}"/>
              </a:ext>
            </a:extLst>
          </p:cNvPr>
          <p:cNvSpPr txBox="1">
            <a:spLocks/>
          </p:cNvSpPr>
          <p:nvPr/>
        </p:nvSpPr>
        <p:spPr>
          <a:xfrm>
            <a:off x="198413" y="2038265"/>
            <a:ext cx="8293457" cy="2498293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bg2">
                    <a:lumMod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pPr defTabSz="685800"/>
            <a:r>
              <a:rPr lang="hu-HU" sz="1800" b="0" dirty="0">
                <a:solidFill>
                  <a:srgbClr val="E7E6E6">
                    <a:lumMod val="25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Pontos, teljesíthető kérést fogalmazzatok meg. Nem csak pénzbeli támogatás jöhet szóba.</a:t>
            </a:r>
            <a:endParaRPr lang="hu-HU" sz="1800" b="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73272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B675C9-35CA-0E9B-AFCC-2C7DFD15A5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5774A15-4B36-38D4-B7D8-D169C68D0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413" y="1371649"/>
            <a:ext cx="4490241" cy="554181"/>
          </a:xfrm>
        </p:spPr>
        <p:txBody>
          <a:bodyPr/>
          <a:lstStyle/>
          <a:p>
            <a:r>
              <a:rPr lang="hu-HU" dirty="0"/>
              <a:t>Mire kérünk támogatást?</a:t>
            </a:r>
          </a:p>
        </p:txBody>
      </p:sp>
      <p:graphicFrame>
        <p:nvGraphicFramePr>
          <p:cNvPr id="4" name="Táblázat 3">
            <a:extLst>
              <a:ext uri="{FF2B5EF4-FFF2-40B4-BE49-F238E27FC236}">
                <a16:creationId xmlns:a16="http://schemas.microsoft.com/office/drawing/2014/main" id="{5E878233-E240-3E73-5ED4-1E10D8D821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1112615"/>
              </p:ext>
            </p:extLst>
          </p:nvPr>
        </p:nvGraphicFramePr>
        <p:xfrm>
          <a:off x="404875" y="1997664"/>
          <a:ext cx="8334250" cy="2023452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778083">
                  <a:extLst>
                    <a:ext uri="{9D8B030D-6E8A-4147-A177-3AD203B41FA5}">
                      <a16:colId xmlns:a16="http://schemas.microsoft.com/office/drawing/2014/main" val="2392315868"/>
                    </a:ext>
                  </a:extLst>
                </a:gridCol>
                <a:gridCol w="1912936">
                  <a:extLst>
                    <a:ext uri="{9D8B030D-6E8A-4147-A177-3AD203B41FA5}">
                      <a16:colId xmlns:a16="http://schemas.microsoft.com/office/drawing/2014/main" val="4224448347"/>
                    </a:ext>
                  </a:extLst>
                </a:gridCol>
                <a:gridCol w="3643231">
                  <a:extLst>
                    <a:ext uri="{9D8B030D-6E8A-4147-A177-3AD203B41FA5}">
                      <a16:colId xmlns:a16="http://schemas.microsoft.com/office/drawing/2014/main" val="3023114248"/>
                    </a:ext>
                  </a:extLst>
                </a:gridCol>
              </a:tblGrid>
              <a:tr h="505863">
                <a:tc>
                  <a:txBody>
                    <a:bodyPr/>
                    <a:lstStyle/>
                    <a:p>
                      <a:r>
                        <a:rPr lang="hu-HU" dirty="0"/>
                        <a:t>Tervezett költség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/>
                        <a:t>Összeg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/>
                        <a:t>Megjegyzés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496682"/>
                  </a:ext>
                </a:extLst>
              </a:tr>
              <a:tr h="505863">
                <a:tc>
                  <a:txBody>
                    <a:bodyPr/>
                    <a:lstStyle/>
                    <a:p>
                      <a:endParaRPr lang="hu-H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u-H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u-H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6889222"/>
                  </a:ext>
                </a:extLst>
              </a:tr>
              <a:tr h="505863">
                <a:tc>
                  <a:txBody>
                    <a:bodyPr/>
                    <a:lstStyle/>
                    <a:p>
                      <a:endParaRPr lang="hu-H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u-H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u-H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1167854"/>
                  </a:ext>
                </a:extLst>
              </a:tr>
              <a:tr h="505863">
                <a:tc>
                  <a:txBody>
                    <a:bodyPr/>
                    <a:lstStyle/>
                    <a:p>
                      <a:endParaRPr lang="hu-H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u-H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u-H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1526450"/>
                  </a:ext>
                </a:extLst>
              </a:tr>
            </a:tbl>
          </a:graphicData>
        </a:graphic>
      </p:graphicFrame>
      <p:sp>
        <p:nvSpPr>
          <p:cNvPr id="5" name="Title 2">
            <a:extLst>
              <a:ext uri="{FF2B5EF4-FFF2-40B4-BE49-F238E27FC236}">
                <a16:creationId xmlns:a16="http://schemas.microsoft.com/office/drawing/2014/main" id="{5759AA10-55ED-404D-810E-FC81AC8025DB}"/>
              </a:ext>
            </a:extLst>
          </p:cNvPr>
          <p:cNvSpPr txBox="1">
            <a:spLocks/>
          </p:cNvSpPr>
          <p:nvPr/>
        </p:nvSpPr>
        <p:spPr>
          <a:xfrm>
            <a:off x="404875" y="4175052"/>
            <a:ext cx="6782734" cy="57415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bg2">
                    <a:lumMod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pPr defTabSz="685800"/>
            <a:r>
              <a:rPr lang="hu-HU" sz="1800" dirty="0">
                <a:solidFill>
                  <a:srgbClr val="E7E6E6">
                    <a:lumMod val="25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Összesen:</a:t>
            </a:r>
            <a:r>
              <a:rPr lang="hu-HU" sz="1800" b="0" dirty="0">
                <a:solidFill>
                  <a:srgbClr val="E7E6E6">
                    <a:lumMod val="25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Összeg</a:t>
            </a:r>
            <a:endParaRPr lang="hu-HU" sz="1800" b="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24740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81C054-5EE0-E2DD-3721-7A21217253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B3B4A2E-4914-E05D-3434-D04B48A5FD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413" y="1371649"/>
            <a:ext cx="4490241" cy="554181"/>
          </a:xfrm>
        </p:spPr>
        <p:txBody>
          <a:bodyPr/>
          <a:lstStyle/>
          <a:p>
            <a:r>
              <a:rPr lang="hu-HU" dirty="0"/>
              <a:t>Mit tudunk cserébe felajánlani?</a:t>
            </a:r>
          </a:p>
        </p:txBody>
      </p:sp>
      <p:sp>
        <p:nvSpPr>
          <p:cNvPr id="8" name="Title 2">
            <a:extLst>
              <a:ext uri="{FF2B5EF4-FFF2-40B4-BE49-F238E27FC236}">
                <a16:creationId xmlns:a16="http://schemas.microsoft.com/office/drawing/2014/main" id="{ED395BC4-D715-8660-CC5E-2550581648E8}"/>
              </a:ext>
            </a:extLst>
          </p:cNvPr>
          <p:cNvSpPr txBox="1">
            <a:spLocks/>
          </p:cNvSpPr>
          <p:nvPr/>
        </p:nvSpPr>
        <p:spPr>
          <a:xfrm>
            <a:off x="198413" y="2038265"/>
            <a:ext cx="8293457" cy="2498293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bg2">
                    <a:lumMod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pPr defTabSz="685800"/>
            <a:r>
              <a:rPr lang="hu-HU" sz="1800" b="0" dirty="0">
                <a:solidFill>
                  <a:srgbClr val="E7E6E6">
                    <a:lumMod val="25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Olyat ígérjetek, amit meg </a:t>
            </a:r>
            <a:r>
              <a:rPr lang="hu-HU" sz="1800" b="0">
                <a:solidFill>
                  <a:srgbClr val="E7E6E6">
                    <a:lumMod val="25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tudtok tartani!</a:t>
            </a:r>
            <a:endParaRPr lang="hu-HU" sz="1800" b="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54990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EF552D-A8A9-F52A-8F5E-98F5FE863C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CB53CA4-8D22-C7E7-16F4-8B82813A8E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" y="811142"/>
            <a:ext cx="8289236" cy="554181"/>
          </a:xfrm>
        </p:spPr>
        <p:txBody>
          <a:bodyPr/>
          <a:lstStyle/>
          <a:p>
            <a:r>
              <a:rPr lang="hu-HU" dirty="0"/>
              <a:t>Támogató csomagok</a:t>
            </a:r>
          </a:p>
        </p:txBody>
      </p:sp>
      <p:graphicFrame>
        <p:nvGraphicFramePr>
          <p:cNvPr id="7" name="Táblázat 6">
            <a:extLst>
              <a:ext uri="{FF2B5EF4-FFF2-40B4-BE49-F238E27FC236}">
                <a16:creationId xmlns:a16="http://schemas.microsoft.com/office/drawing/2014/main" id="{9F539D00-F9D5-CAFD-DC41-BC23ABACFE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7059429"/>
              </p:ext>
            </p:extLst>
          </p:nvPr>
        </p:nvGraphicFramePr>
        <p:xfrm>
          <a:off x="114300" y="1342069"/>
          <a:ext cx="8915400" cy="2846129"/>
        </p:xfrm>
        <a:graphic>
          <a:graphicData uri="http://schemas.openxmlformats.org/drawingml/2006/table">
            <a:tbl>
              <a:tblPr firstRow="1" lastRow="1" bandRow="1">
                <a:tableStyleId>{912C8C85-51F0-491E-9774-3900AFEF0FD7}</a:tableStyleId>
              </a:tblPr>
              <a:tblGrid>
                <a:gridCol w="2753709">
                  <a:extLst>
                    <a:ext uri="{9D8B030D-6E8A-4147-A177-3AD203B41FA5}">
                      <a16:colId xmlns:a16="http://schemas.microsoft.com/office/drawing/2014/main" val="2392315868"/>
                    </a:ext>
                  </a:extLst>
                </a:gridCol>
                <a:gridCol w="2933454">
                  <a:extLst>
                    <a:ext uri="{9D8B030D-6E8A-4147-A177-3AD203B41FA5}">
                      <a16:colId xmlns:a16="http://schemas.microsoft.com/office/drawing/2014/main" val="4224448347"/>
                    </a:ext>
                  </a:extLst>
                </a:gridCol>
                <a:gridCol w="3228237">
                  <a:extLst>
                    <a:ext uri="{9D8B030D-6E8A-4147-A177-3AD203B41FA5}">
                      <a16:colId xmlns:a16="http://schemas.microsoft.com/office/drawing/2014/main" val="3023114248"/>
                    </a:ext>
                  </a:extLst>
                </a:gridCol>
              </a:tblGrid>
              <a:tr h="302569">
                <a:tc>
                  <a:txBody>
                    <a:bodyPr/>
                    <a:lstStyle/>
                    <a:p>
                      <a:pPr algn="ctr"/>
                      <a:r>
                        <a:rPr lang="hu-HU" sz="1600" dirty="0"/>
                        <a:t>GOLD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dirty="0"/>
                        <a:t>SILVER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600" dirty="0"/>
                        <a:t>BRONZ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496682"/>
                  </a:ext>
                </a:extLst>
              </a:tr>
              <a:tr h="499625"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hu-H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hu-H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hu-HU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6889222"/>
                  </a:ext>
                </a:extLst>
              </a:tr>
              <a:tr h="621040"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hu-H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hu-H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hu-HU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1167854"/>
                  </a:ext>
                </a:extLst>
              </a:tr>
              <a:tr h="600464"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hu-H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hu-H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hu-HU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1526450"/>
                  </a:ext>
                </a:extLst>
              </a:tr>
              <a:tr h="3948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hu-HU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hu-HU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hu-HU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1516755"/>
                  </a:ext>
                </a:extLst>
              </a:tr>
              <a:tr h="394860">
                <a:tc>
                  <a:txBody>
                    <a:bodyPr/>
                    <a:lstStyle/>
                    <a:p>
                      <a:pPr algn="ctr"/>
                      <a:r>
                        <a:rPr lang="hu-HU" sz="1100" dirty="0"/>
                        <a:t>ÖSSZEG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100" dirty="0"/>
                        <a:t>ÖSSZEG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100" dirty="0"/>
                        <a:t>ÖSSZEG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64113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21373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F5389083-3615-0695-861E-9BF5ECF92FBB}"/>
              </a:ext>
            </a:extLst>
          </p:cNvPr>
          <p:cNvSpPr txBox="1">
            <a:spLocks noChangeAspect="1"/>
          </p:cNvSpPr>
          <p:nvPr/>
        </p:nvSpPr>
        <p:spPr>
          <a:xfrm>
            <a:off x="430591" y="902735"/>
            <a:ext cx="8460777" cy="6543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 cap="none" spc="-80" baseline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Helvetica Neue" panose="02000503000000020004" pitchFamily="2" charset="0"/>
              </a:defRPr>
            </a:lvl1pPr>
          </a:lstStyle>
          <a:p>
            <a:pPr defTabSz="685800">
              <a:lnSpc>
                <a:spcPct val="100000"/>
              </a:lnSpc>
              <a:spcBef>
                <a:spcPts val="300"/>
              </a:spcBef>
              <a:buClr>
                <a:srgbClr val="0066B3"/>
              </a:buClr>
              <a:buSzPct val="200000"/>
            </a:pPr>
            <a:r>
              <a:rPr lang="hu-HU" sz="2000" noProof="0" dirty="0"/>
              <a:t>További információ:</a:t>
            </a:r>
            <a:br>
              <a:rPr lang="hu-HU" sz="2000" noProof="0" dirty="0"/>
            </a:br>
            <a:br>
              <a:rPr lang="hu-HU" sz="2000" noProof="0" dirty="0"/>
            </a:br>
            <a:br>
              <a:rPr lang="hu-HU" sz="2000" noProof="0" dirty="0"/>
            </a:br>
            <a:r>
              <a:rPr lang="hu-HU" sz="2000" noProof="0" dirty="0"/>
              <a:t>Kapcsolat:</a:t>
            </a:r>
          </a:p>
          <a:p>
            <a:endParaRPr lang="hu-HU" sz="2000" noProof="0" dirty="0"/>
          </a:p>
          <a:p>
            <a:r>
              <a:rPr lang="hu-HU" sz="1400" dirty="0"/>
              <a:t>Név és </a:t>
            </a:r>
            <a:r>
              <a:rPr lang="hu-HU" sz="1400" dirty="0" err="1"/>
              <a:t>titulis</a:t>
            </a:r>
            <a:endParaRPr lang="hu-HU" sz="1400" noProof="0" dirty="0"/>
          </a:p>
          <a:p>
            <a:r>
              <a:rPr lang="hu-HU" sz="1400" noProof="0" dirty="0"/>
              <a:t>E-mail</a:t>
            </a:r>
          </a:p>
          <a:p>
            <a:r>
              <a:rPr lang="hu-HU" sz="1400" noProof="0" dirty="0"/>
              <a:t>Telefonszám</a:t>
            </a:r>
          </a:p>
          <a:p>
            <a:endParaRPr lang="hu-HU" sz="2000" noProof="0" dirty="0"/>
          </a:p>
          <a:p>
            <a:endParaRPr lang="hu-HU" sz="2000" noProof="0" dirty="0"/>
          </a:p>
        </p:txBody>
      </p:sp>
    </p:spTree>
    <p:extLst>
      <p:ext uri="{BB962C8B-B14F-4D97-AF65-F5344CB8AC3E}">
        <p14:creationId xmlns:p14="http://schemas.microsoft.com/office/powerpoint/2010/main" val="75133648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ssential">
  <a:themeElements>
    <a:clrScheme name="Essentia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sent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4530A68EFD17D48950E84BD598DC437" ma:contentTypeVersion="14" ma:contentTypeDescription="Create a new document." ma:contentTypeScope="" ma:versionID="c1631d929a25049d02698af3d85df0d7">
  <xsd:schema xmlns:xsd="http://www.w3.org/2001/XMLSchema" xmlns:xs="http://www.w3.org/2001/XMLSchema" xmlns:p="http://schemas.microsoft.com/office/2006/metadata/properties" xmlns:ns2="00371c52-833b-400f-ba1d-3599a71f02d7" xmlns:ns3="d7171e60-d71e-4106-a8b9-6506c21092ae" targetNamespace="http://schemas.microsoft.com/office/2006/metadata/properties" ma:root="true" ma:fieldsID="303819d643d7bb5a9ed7ceea4124fc6a" ns2:_="" ns3:_="">
    <xsd:import namespace="00371c52-833b-400f-ba1d-3599a71f02d7"/>
    <xsd:import namespace="d7171e60-d71e-4106-a8b9-6506c21092a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SearchPropertie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0371c52-833b-400f-ba1d-3599a71f02d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f13cef49-2953-4246-9b7f-e3d70b1cf0e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7171e60-d71e-4106-a8b9-6506c21092ae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c87c93e5-97d2-4f50-abfb-d0fa337f7335}" ma:internalName="TaxCatchAll" ma:showField="CatchAllData" ma:web="d7171e60-d71e-4106-a8b9-6506c21092a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7171e60-d71e-4106-a8b9-6506c21092ae" xsi:nil="true"/>
    <lcf76f155ced4ddcb4097134ff3c332f xmlns="00371c52-833b-400f-ba1d-3599a71f02d7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5514A28-85A3-4B19-AB80-C3FC7B335DF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0371c52-833b-400f-ba1d-3599a71f02d7"/>
    <ds:schemaRef ds:uri="d7171e60-d71e-4106-a8b9-6506c21092a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C135D41-4724-4D14-8DD2-139B184B5EAC}">
  <ds:schemaRefs>
    <ds:schemaRef ds:uri="http://purl.org/dc/terms/"/>
    <ds:schemaRef ds:uri="http://schemas.microsoft.com/office/2006/metadata/properties"/>
    <ds:schemaRef ds:uri="d7171e60-d71e-4106-a8b9-6506c21092ae"/>
    <ds:schemaRef ds:uri="http://www.w3.org/XML/1998/namespace"/>
    <ds:schemaRef ds:uri="http://schemas.microsoft.com/office/infopath/2007/PartnerControls"/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00371c52-833b-400f-ba1d-3599a71f02d7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EEF9369F-C2B0-4DED-A4F0-C729DB7EA06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Essential.thmx</Template>
  <TotalTime>24146</TotalTime>
  <Words>79</Words>
  <Application>Microsoft Office PowerPoint</Application>
  <PresentationFormat>Diavetítés a képernyőre (16:9 oldalarány)</PresentationFormat>
  <Paragraphs>27</Paragraphs>
  <Slides>7</Slides>
  <Notes>1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7</vt:i4>
      </vt:variant>
    </vt:vector>
  </HeadingPairs>
  <TitlesOfParts>
    <vt:vector size="11" baseType="lpstr">
      <vt:lpstr>Arial</vt:lpstr>
      <vt:lpstr>Calibri</vt:lpstr>
      <vt:lpstr>Roboto</vt:lpstr>
      <vt:lpstr>Essential</vt:lpstr>
      <vt:lpstr>Csapat neve partneri ajánlat - 2026/2027</vt:lpstr>
      <vt:lpstr>Csapat bemutatása</vt:lpstr>
      <vt:lpstr>Mit akarunk elérni?</vt:lpstr>
      <vt:lpstr>Mire kérünk támogatást?</vt:lpstr>
      <vt:lpstr>Mit tudunk cserébe felajánlani?</vt:lpstr>
      <vt:lpstr>Támogató csomagok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Kristen Stutt</dc:creator>
  <cp:lastModifiedBy>József Molnár</cp:lastModifiedBy>
  <cp:revision>112</cp:revision>
  <cp:lastPrinted>2026-09-23T22:12:28Z</cp:lastPrinted>
  <dcterms:created xsi:type="dcterms:W3CDTF">2017-02-15T18:38:39Z</dcterms:created>
  <dcterms:modified xsi:type="dcterms:W3CDTF">2026-10-28T14:19:41Z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0x01010014530A68EFD17D48950E84BD598DC437</vt:lpwstr>
  </property>
</Properties>
</file>