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8" r:id="rId2"/>
    <p:sldId id="261" r:id="rId3"/>
    <p:sldId id="309" r:id="rId4"/>
    <p:sldId id="315" r:id="rId5"/>
    <p:sldId id="311" r:id="rId6"/>
    <p:sldId id="312" r:id="rId7"/>
    <p:sldId id="299" r:id="rId8"/>
    <p:sldId id="300" r:id="rId9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7E"/>
    <a:srgbClr val="F2F2F2"/>
    <a:srgbClr val="EE2D24"/>
    <a:srgbClr val="EF4224"/>
    <a:srgbClr val="D0CECE"/>
    <a:srgbClr val="ED432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DB9647-EBAA-45C9-AC24-59B05845A001}" v="7" dt="2026-10-28T14:21:04.8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Világos stílus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5" autoAdjust="0"/>
    <p:restoredTop sz="94673" autoAdjust="0"/>
  </p:normalViewPr>
  <p:slideViewPr>
    <p:cSldViewPr snapToGrid="0">
      <p:cViewPr varScale="1">
        <p:scale>
          <a:sx n="105" d="100"/>
          <a:sy n="105" d="100"/>
        </p:scale>
        <p:origin x="69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ózsef Molnár" userId="b7cb412f36f08e64" providerId="LiveId" clId="{830AEE00-EFCB-4B82-A2C1-220BF496AF42}"/>
    <pc:docChg chg="undo redo custSel addSld delSld modSld">
      <pc:chgData name="József Molnár" userId="b7cb412f36f08e64" providerId="LiveId" clId="{830AEE00-EFCB-4B82-A2C1-220BF496AF42}" dt="2026-10-28T14:21:37.277" v="1860" actId="20577"/>
      <pc:docMkLst>
        <pc:docMk/>
      </pc:docMkLst>
      <pc:sldChg chg="modSp mod">
        <pc:chgData name="József Molnár" userId="b7cb412f36f08e64" providerId="LiveId" clId="{830AEE00-EFCB-4B82-A2C1-220BF496AF42}" dt="2026-10-28T14:16:28.721" v="1655" actId="20577"/>
        <pc:sldMkLst>
          <pc:docMk/>
          <pc:sldMk cId="454634258" sldId="258"/>
        </pc:sldMkLst>
        <pc:spChg chg="mod">
          <ac:chgData name="József Molnár" userId="b7cb412f36f08e64" providerId="LiveId" clId="{830AEE00-EFCB-4B82-A2C1-220BF496AF42}" dt="2026-10-28T14:16:28.721" v="1655" actId="20577"/>
          <ac:spMkLst>
            <pc:docMk/>
            <pc:sldMk cId="454634258" sldId="258"/>
            <ac:spMk id="17" creationId="{6EB6EC41-F1E6-3E51-BCF4-F0676B9B60A3}"/>
          </ac:spMkLst>
        </pc:spChg>
      </pc:sldChg>
      <pc:sldChg chg="modSp mod">
        <pc:chgData name="József Molnár" userId="b7cb412f36f08e64" providerId="LiveId" clId="{830AEE00-EFCB-4B82-A2C1-220BF496AF42}" dt="2026-10-22T09:35:52.747" v="1612" actId="20577"/>
        <pc:sldMkLst>
          <pc:docMk/>
          <pc:sldMk cId="3803111532" sldId="261"/>
        </pc:sldMkLst>
        <pc:spChg chg="mod">
          <ac:chgData name="József Molnár" userId="b7cb412f36f08e64" providerId="LiveId" clId="{830AEE00-EFCB-4B82-A2C1-220BF496AF42}" dt="2026-10-22T09:35:52.747" v="1612" actId="20577"/>
          <ac:spMkLst>
            <pc:docMk/>
            <pc:sldMk cId="3803111532" sldId="261"/>
            <ac:spMk id="2" creationId="{0994D82E-65EC-A595-57A5-8955CA9FF8FA}"/>
          </ac:spMkLst>
        </pc:spChg>
      </pc:sldChg>
      <pc:sldChg chg="addSp delSp modSp mod">
        <pc:chgData name="József Molnár" userId="b7cb412f36f08e64" providerId="LiveId" clId="{830AEE00-EFCB-4B82-A2C1-220BF496AF42}" dt="2026-10-28T14:21:08.103" v="1825" actId="20577"/>
        <pc:sldMkLst>
          <pc:docMk/>
          <pc:sldMk cId="3269859060" sldId="299"/>
        </pc:sldMkLst>
        <pc:spChg chg="mod">
          <ac:chgData name="József Molnár" userId="b7cb412f36f08e64" providerId="LiveId" clId="{830AEE00-EFCB-4B82-A2C1-220BF496AF42}" dt="2026-10-28T14:20:03.076" v="1769" actId="20577"/>
          <ac:spMkLst>
            <pc:docMk/>
            <pc:sldMk cId="3269859060" sldId="299"/>
            <ac:spMk id="9" creationId="{3B63A900-2309-8A92-B22D-B71CBED8156F}"/>
          </ac:spMkLst>
        </pc:spChg>
        <pc:spChg chg="del mod">
          <ac:chgData name="József Molnár" userId="b7cb412f36f08e64" providerId="LiveId" clId="{830AEE00-EFCB-4B82-A2C1-220BF496AF42}" dt="2026-10-28T14:20:21.506" v="1773" actId="478"/>
          <ac:spMkLst>
            <pc:docMk/>
            <pc:sldMk cId="3269859060" sldId="299"/>
            <ac:spMk id="10" creationId="{8EF404C6-E8F4-599F-FA6E-BDE1C41E784D}"/>
          </ac:spMkLst>
        </pc:spChg>
        <pc:graphicFrameChg chg="add mod modGraphic">
          <ac:chgData name="József Molnár" userId="b7cb412f36f08e64" providerId="LiveId" clId="{830AEE00-EFCB-4B82-A2C1-220BF496AF42}" dt="2026-10-28T14:21:08.103" v="1825" actId="20577"/>
          <ac:graphicFrameMkLst>
            <pc:docMk/>
            <pc:sldMk cId="3269859060" sldId="299"/>
            <ac:graphicFrameMk id="4" creationId="{BBC959D3-F480-78C8-A2BA-7E6E17B51A40}"/>
          </ac:graphicFrameMkLst>
        </pc:graphicFrameChg>
      </pc:sldChg>
      <pc:sldChg chg="modSp mod">
        <pc:chgData name="József Molnár" userId="b7cb412f36f08e64" providerId="LiveId" clId="{830AEE00-EFCB-4B82-A2C1-220BF496AF42}" dt="2026-10-28T14:21:37.277" v="1860" actId="20577"/>
        <pc:sldMkLst>
          <pc:docMk/>
          <pc:sldMk cId="3867374931" sldId="300"/>
        </pc:sldMkLst>
        <pc:spChg chg="mod">
          <ac:chgData name="József Molnár" userId="b7cb412f36f08e64" providerId="LiveId" clId="{830AEE00-EFCB-4B82-A2C1-220BF496AF42}" dt="2026-10-28T14:21:37.277" v="1860" actId="20577"/>
          <ac:spMkLst>
            <pc:docMk/>
            <pc:sldMk cId="3867374931" sldId="300"/>
            <ac:spMk id="3" creationId="{02D0BDB6-D838-3C94-1CA2-CBBE327B6E6D}"/>
          </ac:spMkLst>
        </pc:spChg>
      </pc:sldChg>
      <pc:sldChg chg="addSp delSp modSp mod">
        <pc:chgData name="József Molnár" userId="b7cb412f36f08e64" providerId="LiveId" clId="{830AEE00-EFCB-4B82-A2C1-220BF496AF42}" dt="2026-10-28T14:17:31.491" v="1685" actId="14100"/>
        <pc:sldMkLst>
          <pc:docMk/>
          <pc:sldMk cId="2967171522" sldId="309"/>
        </pc:sldMkLst>
        <pc:spChg chg="mod">
          <ac:chgData name="József Molnár" userId="b7cb412f36f08e64" providerId="LiveId" clId="{830AEE00-EFCB-4B82-A2C1-220BF496AF42}" dt="2026-10-28T14:16:38.284" v="1676" actId="20577"/>
          <ac:spMkLst>
            <pc:docMk/>
            <pc:sldMk cId="2967171522" sldId="309"/>
            <ac:spMk id="3" creationId="{49F621C5-E258-94FF-4311-DBDB9CA79944}"/>
          </ac:spMkLst>
        </pc:spChg>
        <pc:spChg chg="add mod">
          <ac:chgData name="József Molnár" userId="b7cb412f36f08e64" providerId="LiveId" clId="{830AEE00-EFCB-4B82-A2C1-220BF496AF42}" dt="2026-10-28T14:17:31.491" v="1685" actId="14100"/>
          <ac:spMkLst>
            <pc:docMk/>
            <pc:sldMk cId="2967171522" sldId="309"/>
            <ac:spMk id="5" creationId="{869F6F84-EC8B-22B8-6727-9EB1D817EC78}"/>
          </ac:spMkLst>
        </pc:spChg>
        <pc:spChg chg="add del mod">
          <ac:chgData name="József Molnár" userId="b7cb412f36f08e64" providerId="LiveId" clId="{830AEE00-EFCB-4B82-A2C1-220BF496AF42}" dt="2026-10-28T14:17:10.932" v="1681"/>
          <ac:spMkLst>
            <pc:docMk/>
            <pc:sldMk cId="2967171522" sldId="309"/>
            <ac:spMk id="6" creationId="{A129C6F5-F171-49C9-F741-D44F5A5216FE}"/>
          </ac:spMkLst>
        </pc:spChg>
        <pc:picChg chg="add del">
          <ac:chgData name="József Molnár" userId="b7cb412f36f08e64" providerId="LiveId" clId="{830AEE00-EFCB-4B82-A2C1-220BF496AF42}" dt="2026-10-28T14:16:48.405" v="1679" actId="478"/>
          <ac:picMkLst>
            <pc:docMk/>
            <pc:sldMk cId="2967171522" sldId="309"/>
            <ac:picMk id="7" creationId="{220C64A6-A89E-2A8D-FB5F-F048B1BE8218}"/>
          </ac:picMkLst>
        </pc:picChg>
        <pc:picChg chg="del">
          <ac:chgData name="József Molnár" userId="b7cb412f36f08e64" providerId="LiveId" clId="{830AEE00-EFCB-4B82-A2C1-220BF496AF42}" dt="2026-10-28T14:17:14.689" v="1682" actId="478"/>
          <ac:picMkLst>
            <pc:docMk/>
            <pc:sldMk cId="2967171522" sldId="309"/>
            <ac:picMk id="9" creationId="{8930706B-A9D5-4B3B-929D-4F09467C456E}"/>
          </ac:picMkLst>
        </pc:picChg>
        <pc:picChg chg="del">
          <ac:chgData name="József Molnár" userId="b7cb412f36f08e64" providerId="LiveId" clId="{830AEE00-EFCB-4B82-A2C1-220BF496AF42}" dt="2026-10-28T14:17:14.689" v="1682" actId="478"/>
          <ac:picMkLst>
            <pc:docMk/>
            <pc:sldMk cId="2967171522" sldId="309"/>
            <ac:picMk id="11" creationId="{3B29BE61-182D-FF71-094D-14B1EB2B7468}"/>
          </ac:picMkLst>
        </pc:picChg>
        <pc:picChg chg="del">
          <ac:chgData name="József Molnár" userId="b7cb412f36f08e64" providerId="LiveId" clId="{830AEE00-EFCB-4B82-A2C1-220BF496AF42}" dt="2026-10-28T14:17:14.689" v="1682" actId="478"/>
          <ac:picMkLst>
            <pc:docMk/>
            <pc:sldMk cId="2967171522" sldId="309"/>
            <ac:picMk id="13" creationId="{0BFC4F38-3654-8518-7E43-611482D53312}"/>
          </ac:picMkLst>
        </pc:picChg>
        <pc:picChg chg="del">
          <ac:chgData name="József Molnár" userId="b7cb412f36f08e64" providerId="LiveId" clId="{830AEE00-EFCB-4B82-A2C1-220BF496AF42}" dt="2026-10-28T14:17:14.689" v="1682" actId="478"/>
          <ac:picMkLst>
            <pc:docMk/>
            <pc:sldMk cId="2967171522" sldId="309"/>
            <ac:picMk id="15" creationId="{08B63AB0-80F5-DE43-DE81-901475A36556}"/>
          </ac:picMkLst>
        </pc:picChg>
      </pc:sldChg>
      <pc:sldChg chg="addSp delSp modSp mod">
        <pc:chgData name="József Molnár" userId="b7cb412f36f08e64" providerId="LiveId" clId="{830AEE00-EFCB-4B82-A2C1-220BF496AF42}" dt="2026-10-28T14:19:04.875" v="1764" actId="12385"/>
        <pc:sldMkLst>
          <pc:docMk/>
          <pc:sldMk cId="987175811" sldId="311"/>
        </pc:sldMkLst>
        <pc:spChg chg="mod">
          <ac:chgData name="József Molnár" userId="b7cb412f36f08e64" providerId="LiveId" clId="{830AEE00-EFCB-4B82-A2C1-220BF496AF42}" dt="2026-10-28T14:18:22.029" v="1759" actId="20577"/>
          <ac:spMkLst>
            <pc:docMk/>
            <pc:sldMk cId="987175811" sldId="311"/>
            <ac:spMk id="5" creationId="{AA3521CD-662D-2E06-0C7E-DDD304F50316}"/>
          </ac:spMkLst>
        </pc:spChg>
        <pc:spChg chg="del">
          <ac:chgData name="József Molnár" userId="b7cb412f36f08e64" providerId="LiveId" clId="{830AEE00-EFCB-4B82-A2C1-220BF496AF42}" dt="2026-10-28T14:18:42.918" v="1760" actId="478"/>
          <ac:spMkLst>
            <pc:docMk/>
            <pc:sldMk cId="987175811" sldId="311"/>
            <ac:spMk id="8" creationId="{C889F585-F065-BFB8-A35B-13CCC9CA15F7}"/>
          </ac:spMkLst>
        </pc:spChg>
        <pc:spChg chg="del">
          <ac:chgData name="József Molnár" userId="b7cb412f36f08e64" providerId="LiveId" clId="{830AEE00-EFCB-4B82-A2C1-220BF496AF42}" dt="2026-10-28T14:18:42.918" v="1760" actId="478"/>
          <ac:spMkLst>
            <pc:docMk/>
            <pc:sldMk cId="987175811" sldId="311"/>
            <ac:spMk id="9" creationId="{028284A8-1EFA-E76D-E7B6-0C62DDDBB0F3}"/>
          </ac:spMkLst>
        </pc:spChg>
        <pc:spChg chg="del">
          <ac:chgData name="József Molnár" userId="b7cb412f36f08e64" providerId="LiveId" clId="{830AEE00-EFCB-4B82-A2C1-220BF496AF42}" dt="2026-10-28T14:18:42.918" v="1760" actId="478"/>
          <ac:spMkLst>
            <pc:docMk/>
            <pc:sldMk cId="987175811" sldId="311"/>
            <ac:spMk id="10" creationId="{2D7EAB3F-8B73-55C1-CB91-A585B1C7152F}"/>
          </ac:spMkLst>
        </pc:spChg>
        <pc:spChg chg="del">
          <ac:chgData name="József Molnár" userId="b7cb412f36f08e64" providerId="LiveId" clId="{830AEE00-EFCB-4B82-A2C1-220BF496AF42}" dt="2026-10-28T14:18:42.918" v="1760" actId="478"/>
          <ac:spMkLst>
            <pc:docMk/>
            <pc:sldMk cId="987175811" sldId="311"/>
            <ac:spMk id="11" creationId="{A0F8C08D-68D0-7DD8-DFAD-AF280F7EF9E9}"/>
          </ac:spMkLst>
        </pc:spChg>
        <pc:spChg chg="del">
          <ac:chgData name="József Molnár" userId="b7cb412f36f08e64" providerId="LiveId" clId="{830AEE00-EFCB-4B82-A2C1-220BF496AF42}" dt="2026-10-28T14:18:42.918" v="1760" actId="478"/>
          <ac:spMkLst>
            <pc:docMk/>
            <pc:sldMk cId="987175811" sldId="311"/>
            <ac:spMk id="12" creationId="{E8102A3E-D636-A25D-DDF3-7E61A74B8409}"/>
          </ac:spMkLst>
        </pc:spChg>
        <pc:spChg chg="add mod">
          <ac:chgData name="József Molnár" userId="b7cb412f36f08e64" providerId="LiveId" clId="{830AEE00-EFCB-4B82-A2C1-220BF496AF42}" dt="2026-10-28T14:18:52.391" v="1763" actId="1076"/>
          <ac:spMkLst>
            <pc:docMk/>
            <pc:sldMk cId="987175811" sldId="311"/>
            <ac:spMk id="13" creationId="{30EB153A-3573-BDE5-A3D3-346D9772E7D4}"/>
          </ac:spMkLst>
        </pc:spChg>
        <pc:spChg chg="del">
          <ac:chgData name="József Molnár" userId="b7cb412f36f08e64" providerId="LiveId" clId="{830AEE00-EFCB-4B82-A2C1-220BF496AF42}" dt="2026-10-28T14:18:42.918" v="1760" actId="478"/>
          <ac:spMkLst>
            <pc:docMk/>
            <pc:sldMk cId="987175811" sldId="311"/>
            <ac:spMk id="19" creationId="{C2B1A0D3-8865-FAF9-CD47-56D78507E46C}"/>
          </ac:spMkLst>
        </pc:spChg>
        <pc:spChg chg="del">
          <ac:chgData name="József Molnár" userId="b7cb412f36f08e64" providerId="LiveId" clId="{830AEE00-EFCB-4B82-A2C1-220BF496AF42}" dt="2026-10-28T14:18:42.918" v="1760" actId="478"/>
          <ac:spMkLst>
            <pc:docMk/>
            <pc:sldMk cId="987175811" sldId="311"/>
            <ac:spMk id="21" creationId="{A3FCEFB6-E8F8-FDEF-D92D-F8465796013C}"/>
          </ac:spMkLst>
        </pc:spChg>
        <pc:spChg chg="del">
          <ac:chgData name="József Molnár" userId="b7cb412f36f08e64" providerId="LiveId" clId="{830AEE00-EFCB-4B82-A2C1-220BF496AF42}" dt="2026-10-28T14:18:42.918" v="1760" actId="478"/>
          <ac:spMkLst>
            <pc:docMk/>
            <pc:sldMk cId="987175811" sldId="311"/>
            <ac:spMk id="23" creationId="{CE641900-DC41-0975-54FC-4072EBDB4604}"/>
          </ac:spMkLst>
        </pc:spChg>
        <pc:spChg chg="del">
          <ac:chgData name="József Molnár" userId="b7cb412f36f08e64" providerId="LiveId" clId="{830AEE00-EFCB-4B82-A2C1-220BF496AF42}" dt="2026-10-28T14:18:42.918" v="1760" actId="478"/>
          <ac:spMkLst>
            <pc:docMk/>
            <pc:sldMk cId="987175811" sldId="311"/>
            <ac:spMk id="25" creationId="{14A8A532-9406-CE92-B820-9C233031BCC1}"/>
          </ac:spMkLst>
        </pc:spChg>
        <pc:spChg chg="del">
          <ac:chgData name="József Molnár" userId="b7cb412f36f08e64" providerId="LiveId" clId="{830AEE00-EFCB-4B82-A2C1-220BF496AF42}" dt="2026-10-28T14:18:42.918" v="1760" actId="478"/>
          <ac:spMkLst>
            <pc:docMk/>
            <pc:sldMk cId="987175811" sldId="311"/>
            <ac:spMk id="27" creationId="{3F1D441F-FFC0-13C0-5AF1-A2D23E0E2748}"/>
          </ac:spMkLst>
        </pc:spChg>
        <pc:graphicFrameChg chg="add mod modGraphic">
          <ac:chgData name="József Molnár" userId="b7cb412f36f08e64" providerId="LiveId" clId="{830AEE00-EFCB-4B82-A2C1-220BF496AF42}" dt="2026-10-28T14:19:04.875" v="1764" actId="12385"/>
          <ac:graphicFrameMkLst>
            <pc:docMk/>
            <pc:sldMk cId="987175811" sldId="311"/>
            <ac:graphicFrameMk id="4" creationId="{9BBA03D9-894D-C8A7-C9B4-593CDD426021}"/>
          </ac:graphicFrameMkLst>
        </pc:graphicFrameChg>
        <pc:graphicFrameChg chg="del">
          <ac:chgData name="József Molnár" userId="b7cb412f36f08e64" providerId="LiveId" clId="{830AEE00-EFCB-4B82-A2C1-220BF496AF42}" dt="2026-10-28T14:18:46.946" v="1761" actId="478"/>
          <ac:graphicFrameMkLst>
            <pc:docMk/>
            <pc:sldMk cId="987175811" sldId="311"/>
            <ac:graphicFrameMk id="6" creationId="{BC45AC50-67C6-C355-4180-877225FEA6BF}"/>
          </ac:graphicFrameMkLst>
        </pc:graphicFrameChg>
      </pc:sldChg>
      <pc:sldChg chg="delSp modSp mod">
        <pc:chgData name="József Molnár" userId="b7cb412f36f08e64" providerId="LiveId" clId="{830AEE00-EFCB-4B82-A2C1-220BF496AF42}" dt="2026-10-28T14:19:51.691" v="1767" actId="478"/>
        <pc:sldMkLst>
          <pc:docMk/>
          <pc:sldMk cId="4259189455" sldId="312"/>
        </pc:sldMkLst>
        <pc:spChg chg="mod">
          <ac:chgData name="József Molnár" userId="b7cb412f36f08e64" providerId="LiveId" clId="{830AEE00-EFCB-4B82-A2C1-220BF496AF42}" dt="2026-10-28T14:19:21.183" v="1765"/>
          <ac:spMkLst>
            <pc:docMk/>
            <pc:sldMk cId="4259189455" sldId="312"/>
            <ac:spMk id="4" creationId="{C0EE466D-D2FC-AE5A-8879-D9F7FDB80318}"/>
          </ac:spMkLst>
        </pc:spChg>
        <pc:spChg chg="mod">
          <ac:chgData name="József Molnár" userId="b7cb412f36f08e64" providerId="LiveId" clId="{830AEE00-EFCB-4B82-A2C1-220BF496AF42}" dt="2026-10-28T14:19:48.800" v="1766"/>
          <ac:spMkLst>
            <pc:docMk/>
            <pc:sldMk cId="4259189455" sldId="312"/>
            <ac:spMk id="6" creationId="{973C9684-E09B-3F6C-BC08-4F64F70128B0}"/>
          </ac:spMkLst>
        </pc:spChg>
        <pc:spChg chg="del">
          <ac:chgData name="József Molnár" userId="b7cb412f36f08e64" providerId="LiveId" clId="{830AEE00-EFCB-4B82-A2C1-220BF496AF42}" dt="2026-10-28T14:19:51.691" v="1767" actId="478"/>
          <ac:spMkLst>
            <pc:docMk/>
            <pc:sldMk cId="4259189455" sldId="312"/>
            <ac:spMk id="9" creationId="{829CD19E-FF39-852B-0B42-41E17806CAD3}"/>
          </ac:spMkLst>
        </pc:spChg>
      </pc:sldChg>
      <pc:sldChg chg="del">
        <pc:chgData name="József Molnár" userId="b7cb412f36f08e64" providerId="LiveId" clId="{830AEE00-EFCB-4B82-A2C1-220BF496AF42}" dt="2026-10-28T14:21:13.380" v="1826" actId="47"/>
        <pc:sldMkLst>
          <pc:docMk/>
          <pc:sldMk cId="191697405" sldId="313"/>
        </pc:sldMkLst>
      </pc:sldChg>
      <pc:sldChg chg="del">
        <pc:chgData name="József Molnár" userId="b7cb412f36f08e64" providerId="LiveId" clId="{830AEE00-EFCB-4B82-A2C1-220BF496AF42}" dt="2026-10-28T14:19:57.982" v="1768" actId="47"/>
        <pc:sldMkLst>
          <pc:docMk/>
          <pc:sldMk cId="1109979524" sldId="314"/>
        </pc:sldMkLst>
      </pc:sldChg>
      <pc:sldChg chg="delSp modSp add mod">
        <pc:chgData name="József Molnár" userId="b7cb412f36f08e64" providerId="LiveId" clId="{830AEE00-EFCB-4B82-A2C1-220BF496AF42}" dt="2026-10-28T14:17:59.419" v="1711"/>
        <pc:sldMkLst>
          <pc:docMk/>
          <pc:sldMk cId="3377102962" sldId="315"/>
        </pc:sldMkLst>
        <pc:spChg chg="mod">
          <ac:chgData name="József Molnár" userId="b7cb412f36f08e64" providerId="LiveId" clId="{830AEE00-EFCB-4B82-A2C1-220BF496AF42}" dt="2026-10-28T14:17:49.683" v="1709" actId="20577"/>
          <ac:spMkLst>
            <pc:docMk/>
            <pc:sldMk cId="3377102962" sldId="315"/>
            <ac:spMk id="3" creationId="{3A64FEAC-3C64-C174-106E-48A0C8EFB377}"/>
          </ac:spMkLst>
        </pc:spChg>
        <pc:spChg chg="del">
          <ac:chgData name="József Molnár" userId="b7cb412f36f08e64" providerId="LiveId" clId="{830AEE00-EFCB-4B82-A2C1-220BF496AF42}" dt="2026-10-28T14:17:52.853" v="1710" actId="478"/>
          <ac:spMkLst>
            <pc:docMk/>
            <pc:sldMk cId="3377102962" sldId="315"/>
            <ac:spMk id="5" creationId="{7A5A8432-1EF4-5AF4-A091-653FF1A95F6D}"/>
          </ac:spMkLst>
        </pc:spChg>
        <pc:spChg chg="mod">
          <ac:chgData name="József Molnár" userId="b7cb412f36f08e64" providerId="LiveId" clId="{830AEE00-EFCB-4B82-A2C1-220BF496AF42}" dt="2026-10-28T14:17:59.419" v="1711"/>
          <ac:spMkLst>
            <pc:docMk/>
            <pc:sldMk cId="3377102962" sldId="315"/>
            <ac:spMk id="6" creationId="{1CCF75D7-F57E-840A-C89E-9EA2EFB9AAF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84C4E-E350-4294-8161-871504520D0F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F13E-0EE2-4CD6-A67F-EB5ACC48E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175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75BD6A-2EB3-4ECD-BB4E-F1EDD1EA6138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10C7-8872-4278-9DE8-C6513CDD30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43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60CD-16D3-4BCA-AE7F-BF4728272FEA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D8432-F6DA-4336-ACE9-34B390C375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57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60CD-16D3-4BCA-AE7F-BF4728272FEA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D8432-F6DA-4336-ACE9-34B390C375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064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60CD-16D3-4BCA-AE7F-BF4728272FEA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D8432-F6DA-4336-ACE9-34B390C375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989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60CD-16D3-4BCA-AE7F-BF4728272FEA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D8432-F6DA-4336-ACE9-34B390C375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106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60CD-16D3-4BCA-AE7F-BF4728272FEA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D8432-F6DA-4336-ACE9-34B390C375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50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60CD-16D3-4BCA-AE7F-BF4728272FEA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D8432-F6DA-4336-ACE9-34B390C375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641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60CD-16D3-4BCA-AE7F-BF4728272FEA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D8432-F6DA-4336-ACE9-34B390C375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5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60CD-16D3-4BCA-AE7F-BF4728272FEA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D8432-F6DA-4336-ACE9-34B390C375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2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60CD-16D3-4BCA-AE7F-BF4728272FEA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D8432-F6DA-4336-ACE9-34B390C375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82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60CD-16D3-4BCA-AE7F-BF4728272FEA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D8432-F6DA-4336-ACE9-34B390C375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17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F60CD-16D3-4BCA-AE7F-BF4728272FEA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D8432-F6DA-4336-ACE9-34B390C375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737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22783" y="365125"/>
            <a:ext cx="81310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AF60CD-16D3-4BCA-AE7F-BF4728272FEA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D8432-F6DA-4336-ACE9-34B390C375D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3B4316-2220-58FB-9C8C-54664C778F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976"/>
          <a:stretch/>
        </p:blipFill>
        <p:spPr>
          <a:xfrm rot="16200000">
            <a:off x="-1667177" y="3079956"/>
            <a:ext cx="5445224" cy="211086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1F1081C-9B5E-9CA6-C746-339C45CD61B1}"/>
              </a:ext>
            </a:extLst>
          </p:cNvPr>
          <p:cNvGrpSpPr/>
          <p:nvPr userDrawn="1"/>
        </p:nvGrpSpPr>
        <p:grpSpPr>
          <a:xfrm>
            <a:off x="2110880" y="448219"/>
            <a:ext cx="9700253" cy="6409783"/>
            <a:chOff x="1619672" y="336163"/>
            <a:chExt cx="7275190" cy="480733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EB36235-2D35-3356-072F-CAB81E0A8D9B}"/>
                </a:ext>
              </a:extLst>
            </p:cNvPr>
            <p:cNvGrpSpPr/>
            <p:nvPr userDrawn="1"/>
          </p:nvGrpSpPr>
          <p:grpSpPr>
            <a:xfrm>
              <a:off x="1619672" y="336163"/>
              <a:ext cx="7275190" cy="1044170"/>
              <a:chOff x="-2625853" y="483518"/>
              <a:chExt cx="8115955" cy="1164838"/>
            </a:xfrm>
            <a:noFill/>
          </p:grpSpPr>
          <p:sp>
            <p:nvSpPr>
              <p:cNvPr id="11" name="Arc 10">
                <a:extLst>
                  <a:ext uri="{FF2B5EF4-FFF2-40B4-BE49-F238E27FC236}">
                    <a16:creationId xmlns:a16="http://schemas.microsoft.com/office/drawing/2014/main" id="{95169143-87B9-F415-B8D5-B448FB131147}"/>
                  </a:ext>
                </a:extLst>
              </p:cNvPr>
              <p:cNvSpPr/>
              <p:nvPr/>
            </p:nvSpPr>
            <p:spPr>
              <a:xfrm>
                <a:off x="4325264" y="483518"/>
                <a:ext cx="1164838" cy="1164838"/>
              </a:xfrm>
              <a:prstGeom prst="arc">
                <a:avLst>
                  <a:gd name="adj1" fmla="val 16200000"/>
                  <a:gd name="adj2" fmla="val 21582708"/>
                </a:avLst>
              </a:prstGeom>
              <a:grpFill/>
              <a:ln w="165100">
                <a:solidFill>
                  <a:srgbClr val="E200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 sz="2400"/>
              </a:p>
            </p:txBody>
          </p: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103B299D-BEEE-9D61-6594-B539225E6BA5}"/>
                  </a:ext>
                </a:extLst>
              </p:cNvPr>
              <p:cNvCxnSpPr>
                <a:cxnSpLocks/>
                <a:stCxn id="11" idx="0"/>
              </p:cNvCxnSpPr>
              <p:nvPr/>
            </p:nvCxnSpPr>
            <p:spPr>
              <a:xfrm flipH="1">
                <a:off x="-2625853" y="483518"/>
                <a:ext cx="7533536" cy="0"/>
              </a:xfrm>
              <a:prstGeom prst="line">
                <a:avLst/>
              </a:prstGeom>
              <a:grpFill/>
              <a:ln w="165100">
                <a:solidFill>
                  <a:srgbClr val="E2007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631C7FD-B95C-1DDC-676C-04F59A8FE4F7}"/>
                </a:ext>
              </a:extLst>
            </p:cNvPr>
            <p:cNvCxnSpPr>
              <a:cxnSpLocks/>
              <a:stCxn id="11" idx="2"/>
            </p:cNvCxnSpPr>
            <p:nvPr userDrawn="1"/>
          </p:nvCxnSpPr>
          <p:spPr>
            <a:xfrm>
              <a:off x="8894855" y="855622"/>
              <a:ext cx="7" cy="4287878"/>
            </a:xfrm>
            <a:prstGeom prst="line">
              <a:avLst/>
            </a:prstGeom>
            <a:ln w="165100">
              <a:solidFill>
                <a:srgbClr val="E200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D5354A20-7DFD-369D-1184-2C95F31315AF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997" y="312039"/>
            <a:ext cx="1711571" cy="84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204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Formula1 Display-Bold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ormula1 Display-Bold" panose="020000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tillium Web" panose="000005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tillium Web" panose="000005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 Web" panose="000005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tillium Web" panose="000005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1F2FECB5-0AC4-A433-8EF2-3C718BF783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" r="3" b="3"/>
          <a:stretch/>
        </p:blipFill>
        <p:spPr>
          <a:xfrm>
            <a:off x="846721" y="4733394"/>
            <a:ext cx="2469624" cy="1686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5DE9F1-4A11-BE35-1A31-41251623BA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" r="1270"/>
          <a:stretch/>
        </p:blipFill>
        <p:spPr>
          <a:xfrm>
            <a:off x="8678027" y="4733393"/>
            <a:ext cx="2468021" cy="1686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152A1B-2DF8-3FEF-1313-4DDCAC4BC2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" r="1238"/>
          <a:stretch/>
        </p:blipFill>
        <p:spPr>
          <a:xfrm>
            <a:off x="3472532" y="4733394"/>
            <a:ext cx="2469624" cy="1686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ED9C4602-020F-5156-C43C-4803BAABB2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8" r="544" b="3"/>
          <a:stretch/>
        </p:blipFill>
        <p:spPr>
          <a:xfrm>
            <a:off x="6098343" y="4733394"/>
            <a:ext cx="2468021" cy="16868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8F0FBCC-C44D-350C-B082-6F0A6D7C450F}"/>
              </a:ext>
            </a:extLst>
          </p:cNvPr>
          <p:cNvGrpSpPr/>
          <p:nvPr/>
        </p:nvGrpSpPr>
        <p:grpSpPr>
          <a:xfrm>
            <a:off x="846721" y="3760385"/>
            <a:ext cx="10299327" cy="461665"/>
            <a:chOff x="846721" y="3760385"/>
            <a:chExt cx="10299327" cy="461665"/>
          </a:xfrm>
          <a:solidFill>
            <a:srgbClr val="E2007E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DA51DE-E12F-DB28-3E42-FB869A2EB3F3}"/>
                </a:ext>
              </a:extLst>
            </p:cNvPr>
            <p:cNvSpPr/>
            <p:nvPr/>
          </p:nvSpPr>
          <p:spPr>
            <a:xfrm>
              <a:off x="846721" y="3805991"/>
              <a:ext cx="10299327" cy="37045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noProof="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EB6EC41-F1E6-3E51-BCF4-F0676B9B60A3}"/>
                </a:ext>
              </a:extLst>
            </p:cNvPr>
            <p:cNvSpPr txBox="1"/>
            <p:nvPr/>
          </p:nvSpPr>
          <p:spPr>
            <a:xfrm>
              <a:off x="846721" y="3760385"/>
              <a:ext cx="10299327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2400" dirty="0">
                  <a:solidFill>
                    <a:schemeClr val="bg1"/>
                  </a:solidFill>
                  <a:latin typeface="Magistral Bold" panose="020B08040302040F0304" pitchFamily="34" charset="0"/>
                </a:rPr>
                <a:t>Partnerségi ajánlat – csapat neve	</a:t>
              </a:r>
              <a:endParaRPr lang="hu-HU" sz="2400" noProof="0" dirty="0">
                <a:solidFill>
                  <a:schemeClr val="bg1"/>
                </a:solidFill>
                <a:latin typeface="Magistral Bold" panose="020B08040302040F0304" pitchFamily="34" charset="0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4A224F64-518E-1C08-562D-224D84190B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8" b="22538"/>
          <a:stretch/>
        </p:blipFill>
        <p:spPr>
          <a:xfrm>
            <a:off x="2421601" y="997526"/>
            <a:ext cx="8188347" cy="243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34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4AB31-23B8-E0B2-2178-6B5BFB16F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>
            <a:extLst>
              <a:ext uri="{FF2B5EF4-FFF2-40B4-BE49-F238E27FC236}">
                <a16:creationId xmlns:a16="http://schemas.microsoft.com/office/drawing/2014/main" id="{BD447D35-83C2-286C-4734-AA816AA3DC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83" r="-2426"/>
          <a:stretch>
            <a:fillRect/>
          </a:stretch>
        </p:blipFill>
        <p:spPr>
          <a:xfrm>
            <a:off x="0" y="-1"/>
            <a:ext cx="3342602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32BCE7C3-E85A-FAC1-FC92-9ADEBBA038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4" r="14411"/>
          <a:stretch>
            <a:fillRect/>
          </a:stretch>
        </p:blipFill>
        <p:spPr>
          <a:xfrm>
            <a:off x="8849400" y="-1"/>
            <a:ext cx="3342600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0994D82E-65EC-A595-57A5-8955CA9FF8FA}"/>
              </a:ext>
            </a:extLst>
          </p:cNvPr>
          <p:cNvSpPr txBox="1"/>
          <p:nvPr/>
        </p:nvSpPr>
        <p:spPr>
          <a:xfrm>
            <a:off x="3262690" y="1963241"/>
            <a:ext cx="5378613" cy="46931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sz="1600" b="1" dirty="0">
                <a:latin typeface="Titillium Web" panose="00000500000000000000" pitchFamily="2" charset="-18"/>
              </a:rPr>
              <a:t>A pályánál kezdődik. A jövő mérnökeinél folytatódik.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sz="1600" dirty="0">
              <a:latin typeface="Titillium Web" panose="00000500000000000000" pitchFamily="2" charset="-1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sz="1600" dirty="0">
                <a:latin typeface="Titillium Web" panose="00000500000000000000" pitchFamily="2" charset="-18"/>
              </a:rPr>
              <a:t>STEM Racing™ (korábbi nevén F1 in </a:t>
            </a:r>
            <a:r>
              <a:rPr lang="hu-HU" sz="1600" dirty="0" err="1">
                <a:latin typeface="Titillium Web" panose="00000500000000000000" pitchFamily="2" charset="-18"/>
              </a:rPr>
              <a:t>Schools</a:t>
            </a:r>
            <a:r>
              <a:rPr lang="hu-HU" sz="1600" dirty="0">
                <a:latin typeface="Titillium Web" panose="00000500000000000000" pitchFamily="2" charset="-18"/>
              </a:rPr>
              <a:t>) az Egyesült Királyságból indult nemzetközi oktatási program, amely kezdetben 8 iskola részvételével indult. Ma már több mint 28 000 iskola csatlakozik hozzá a világ 65 országában.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sz="1600" dirty="0">
              <a:latin typeface="Titillium Web" panose="00000500000000000000" pitchFamily="2" charset="-18"/>
            </a:endParaRPr>
          </a:p>
          <a:p>
            <a:pPr marL="28575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hu-HU" sz="1600" dirty="0">
                <a:latin typeface="Titillium Web" panose="00000500000000000000" pitchFamily="2" charset="-18"/>
              </a:rPr>
              <a:t>Formula–1 által inspirált mérnöki kihívás; </a:t>
            </a:r>
          </a:p>
          <a:p>
            <a:pPr marL="28575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hu-HU" sz="1600" dirty="0">
                <a:latin typeface="Titillium Web" panose="00000500000000000000" pitchFamily="2" charset="-18"/>
              </a:rPr>
              <a:t>autótervezési és gyártási készségek fejlesztése;</a:t>
            </a:r>
          </a:p>
          <a:p>
            <a:pPr marL="28575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hu-HU" sz="1600" dirty="0">
                <a:latin typeface="Titillium Web" panose="00000500000000000000" pitchFamily="2" charset="-18"/>
              </a:rPr>
              <a:t>tesztelés és versenyzés, termékfejlesztés fókusszal; </a:t>
            </a:r>
          </a:p>
          <a:p>
            <a:pPr marL="28575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hu-HU" sz="1600" dirty="0">
                <a:latin typeface="Titillium Web" panose="00000500000000000000" pitchFamily="2" charset="-18"/>
              </a:rPr>
              <a:t>marketing- és szponzoráció készségek fejlesztése; </a:t>
            </a:r>
          </a:p>
          <a:p>
            <a:pPr marL="28575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hu-HU" sz="1600" dirty="0">
                <a:latin typeface="Titillium Web" panose="00000500000000000000" pitchFamily="2" charset="-18"/>
              </a:rPr>
              <a:t>csapatmenedzsment és csapatmunka fejlesztése; </a:t>
            </a:r>
          </a:p>
          <a:p>
            <a:pPr marL="285750" indent="-28575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hu-HU" sz="1600" dirty="0">
                <a:latin typeface="Titillium Web" panose="00000500000000000000" pitchFamily="2" charset="-18"/>
              </a:rPr>
              <a:t>prezentációs készségek és </a:t>
            </a:r>
            <a:r>
              <a:rPr lang="hu-HU" sz="1600" dirty="0" err="1">
                <a:latin typeface="Titillium Web" panose="00000500000000000000" pitchFamily="2" charset="-18"/>
              </a:rPr>
              <a:t>fundraising</a:t>
            </a:r>
            <a:r>
              <a:rPr lang="hu-HU" sz="1600" dirty="0">
                <a:latin typeface="Titillium Web" panose="00000500000000000000" pitchFamily="2" charset="-18"/>
              </a:rPr>
              <a:t>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sz="1600" dirty="0">
              <a:latin typeface="Titillium Web" panose="00000500000000000000" pitchFamily="2" charset="-1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sz="1600" dirty="0">
              <a:latin typeface="Titillium Web" panose="00000500000000000000" pitchFamily="2" charset="-18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u-HU" sz="1600" b="1" dirty="0">
                <a:latin typeface="Titillium Web" panose="00000500000000000000" pitchFamily="2" charset="-18"/>
              </a:rPr>
              <a:t>A STEM Racing a Forma–1 által inspirált mérnöki és innovációs verseny 6-19 éves diákok számára.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hu-HU" sz="1600" b="1" dirty="0">
              <a:latin typeface="Titillium Web" panose="00000500000000000000" pitchFamily="2" charset="-18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055AA1F4-26D0-6E52-EA72-0766DB3E2310}"/>
              </a:ext>
            </a:extLst>
          </p:cNvPr>
          <p:cNvSpPr txBox="1"/>
          <p:nvPr/>
        </p:nvSpPr>
        <p:spPr>
          <a:xfrm>
            <a:off x="3262690" y="796954"/>
            <a:ext cx="5237865" cy="369332"/>
          </a:xfrm>
          <a:prstGeom prst="rect">
            <a:avLst/>
          </a:prstGeom>
          <a:solidFill>
            <a:srgbClr val="E2007E"/>
          </a:solidFill>
          <a:ln w="19050">
            <a:solidFill>
              <a:srgbClr val="EF4224"/>
            </a:solidFill>
          </a:ln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chemeClr val="bg1"/>
                </a:solidFill>
                <a:latin typeface="Formula1 Display-Bold" panose="02000000000000000000"/>
              </a:rPr>
              <a:t>Mi az a STEM Racing?</a:t>
            </a:r>
            <a:endParaRPr lang="en-US" b="1" dirty="0">
              <a:solidFill>
                <a:schemeClr val="bg1"/>
              </a:solidFill>
              <a:latin typeface="Formula1 Display-Bold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803111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1113B8-AA60-D282-4283-1FD336304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A129C6F5-F171-49C9-F741-D44F5A5216FE}"/>
              </a:ext>
            </a:extLst>
          </p:cNvPr>
          <p:cNvSpPr txBox="1"/>
          <p:nvPr/>
        </p:nvSpPr>
        <p:spPr>
          <a:xfrm>
            <a:off x="4307808" y="1800892"/>
            <a:ext cx="6666270" cy="46019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hu-HU" sz="1600" dirty="0">
                <a:solidFill>
                  <a:schemeClr val="tx1">
                    <a:alpha val="80000"/>
                  </a:schemeClr>
                </a:solidFill>
                <a:latin typeface="Titillium Web" panose="00000500000000000000" pitchFamily="2" charset="-18"/>
              </a:rPr>
              <a:t>Csapatról főbb információk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hu-HU" sz="1600" dirty="0">
              <a:solidFill>
                <a:schemeClr val="tx1">
                  <a:alpha val="80000"/>
                </a:schemeClr>
              </a:solidFill>
              <a:latin typeface="Titillium Web" panose="00000500000000000000" pitchFamily="2" charset="-18"/>
            </a:endParaRP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E1D3BBC6-7394-6B48-F111-EF4D0EE5BF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8" b="22538"/>
          <a:stretch/>
        </p:blipFill>
        <p:spPr>
          <a:xfrm>
            <a:off x="113121" y="413065"/>
            <a:ext cx="1815307" cy="539043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49F621C5-E258-94FF-4311-DBDB9CA79944}"/>
              </a:ext>
            </a:extLst>
          </p:cNvPr>
          <p:cNvSpPr txBox="1"/>
          <p:nvPr/>
        </p:nvSpPr>
        <p:spPr>
          <a:xfrm>
            <a:off x="4307808" y="1061048"/>
            <a:ext cx="4817806" cy="461665"/>
          </a:xfrm>
          <a:prstGeom prst="rect">
            <a:avLst/>
          </a:prstGeom>
          <a:solidFill>
            <a:srgbClr val="E2007E"/>
          </a:solidFill>
          <a:ln w="19050">
            <a:solidFill>
              <a:srgbClr val="EF4224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1"/>
                </a:solidFill>
                <a:latin typeface="Formula1 Display-Bold" panose="02000000000000000000"/>
              </a:rPr>
              <a:t>Csapat bemutatkozás</a:t>
            </a:r>
            <a:endParaRPr lang="en-US" sz="2400" b="1" dirty="0">
              <a:solidFill>
                <a:schemeClr val="bg1"/>
              </a:solidFill>
              <a:latin typeface="Formula1 Display-Bold" panose="02000000000000000000"/>
            </a:endParaRP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869F6F84-EC8B-22B8-6727-9EB1D817EC78}"/>
              </a:ext>
            </a:extLst>
          </p:cNvPr>
          <p:cNvSpPr/>
          <p:nvPr/>
        </p:nvSpPr>
        <p:spPr>
          <a:xfrm>
            <a:off x="262624" y="1291880"/>
            <a:ext cx="3806456" cy="523693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tx1"/>
                </a:solidFill>
              </a:rPr>
              <a:t>Csapatról kép</a:t>
            </a:r>
          </a:p>
        </p:txBody>
      </p:sp>
    </p:spTree>
    <p:extLst>
      <p:ext uri="{BB962C8B-B14F-4D97-AF65-F5344CB8AC3E}">
        <p14:creationId xmlns:p14="http://schemas.microsoft.com/office/powerpoint/2010/main" val="2967171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4E782-60A2-7E75-CDDA-AA659D122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1CCF75D7-F57E-840A-C89E-9EA2EFB9AAF4}"/>
              </a:ext>
            </a:extLst>
          </p:cNvPr>
          <p:cNvSpPr txBox="1"/>
          <p:nvPr/>
        </p:nvSpPr>
        <p:spPr>
          <a:xfrm>
            <a:off x="4307808" y="1800892"/>
            <a:ext cx="6666270" cy="46019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hu-HU" sz="1600" dirty="0">
                <a:solidFill>
                  <a:schemeClr val="tx1">
                    <a:alpha val="80000"/>
                  </a:schemeClr>
                </a:solidFill>
                <a:latin typeface="Titillium Web" panose="00000500000000000000" pitchFamily="2" charset="-18"/>
              </a:rPr>
              <a:t>Pontos, teljesíthető kérést fogalmazzatok meg. Nem csak pénzbeli támogatás jöhet szóba.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hu-HU" sz="1600" dirty="0">
              <a:solidFill>
                <a:schemeClr val="tx1">
                  <a:alpha val="80000"/>
                </a:schemeClr>
              </a:solidFill>
              <a:latin typeface="Titillium Web" panose="00000500000000000000" pitchFamily="2" charset="-18"/>
            </a:endParaRP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E598F004-4853-27CA-9AF8-7E5C6A538D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8" b="22538"/>
          <a:stretch/>
        </p:blipFill>
        <p:spPr>
          <a:xfrm>
            <a:off x="113121" y="413065"/>
            <a:ext cx="1815307" cy="539043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3A64FEAC-3C64-C174-106E-48A0C8EFB377}"/>
              </a:ext>
            </a:extLst>
          </p:cNvPr>
          <p:cNvSpPr txBox="1"/>
          <p:nvPr/>
        </p:nvSpPr>
        <p:spPr>
          <a:xfrm>
            <a:off x="4307808" y="1061048"/>
            <a:ext cx="4817806" cy="461665"/>
          </a:xfrm>
          <a:prstGeom prst="rect">
            <a:avLst/>
          </a:prstGeom>
          <a:solidFill>
            <a:srgbClr val="E2007E"/>
          </a:solidFill>
          <a:ln w="19050">
            <a:solidFill>
              <a:srgbClr val="EF4224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1"/>
                </a:solidFill>
                <a:latin typeface="Formula1 Display-Bold" panose="02000000000000000000"/>
              </a:rPr>
              <a:t>Mit akarunk elérni?</a:t>
            </a:r>
            <a:endParaRPr lang="en-US" sz="2400" b="1" dirty="0">
              <a:solidFill>
                <a:schemeClr val="bg1"/>
              </a:solidFill>
              <a:latin typeface="Formula1 Display-Bold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377102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>
            <a:extLst>
              <a:ext uri="{FF2B5EF4-FFF2-40B4-BE49-F238E27FC236}">
                <a16:creationId xmlns:a16="http://schemas.microsoft.com/office/drawing/2014/main" id="{A68CA101-A5D6-FFD2-EB37-A7B02D6E7B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8" b="22538"/>
          <a:stretch/>
        </p:blipFill>
        <p:spPr>
          <a:xfrm>
            <a:off x="113121" y="413065"/>
            <a:ext cx="1815307" cy="539043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AA3521CD-662D-2E06-0C7E-DDD304F50316}"/>
              </a:ext>
            </a:extLst>
          </p:cNvPr>
          <p:cNvSpPr txBox="1"/>
          <p:nvPr/>
        </p:nvSpPr>
        <p:spPr>
          <a:xfrm>
            <a:off x="4307808" y="1061048"/>
            <a:ext cx="4817806" cy="461665"/>
          </a:xfrm>
          <a:prstGeom prst="rect">
            <a:avLst/>
          </a:prstGeom>
          <a:solidFill>
            <a:srgbClr val="E2007E"/>
          </a:solidFill>
          <a:ln w="19050">
            <a:solidFill>
              <a:srgbClr val="EF4224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1"/>
                </a:solidFill>
                <a:latin typeface="Formula1 Display-Bold" panose="02000000000000000000"/>
              </a:rPr>
              <a:t>Mire kérünk támogatást?</a:t>
            </a:r>
            <a:endParaRPr lang="en-US" sz="2400" b="1" dirty="0">
              <a:solidFill>
                <a:schemeClr val="bg1"/>
              </a:solidFill>
              <a:latin typeface="Formula1 Display-Bold" panose="02000000000000000000"/>
            </a:endParaRP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9BBA03D9-894D-C8A7-C9B4-593CDD4260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340529"/>
              </p:ext>
            </p:extLst>
          </p:nvPr>
        </p:nvGraphicFramePr>
        <p:xfrm>
          <a:off x="2608579" y="2738328"/>
          <a:ext cx="8334250" cy="202345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78083">
                  <a:extLst>
                    <a:ext uri="{9D8B030D-6E8A-4147-A177-3AD203B41FA5}">
                      <a16:colId xmlns:a16="http://schemas.microsoft.com/office/drawing/2014/main" val="2392315868"/>
                    </a:ext>
                  </a:extLst>
                </a:gridCol>
                <a:gridCol w="1912936">
                  <a:extLst>
                    <a:ext uri="{9D8B030D-6E8A-4147-A177-3AD203B41FA5}">
                      <a16:colId xmlns:a16="http://schemas.microsoft.com/office/drawing/2014/main" val="4224448347"/>
                    </a:ext>
                  </a:extLst>
                </a:gridCol>
                <a:gridCol w="3643231">
                  <a:extLst>
                    <a:ext uri="{9D8B030D-6E8A-4147-A177-3AD203B41FA5}">
                      <a16:colId xmlns:a16="http://schemas.microsoft.com/office/drawing/2014/main" val="3023114248"/>
                    </a:ext>
                  </a:extLst>
                </a:gridCol>
              </a:tblGrid>
              <a:tr h="505863">
                <a:tc>
                  <a:txBody>
                    <a:bodyPr/>
                    <a:lstStyle/>
                    <a:p>
                      <a:r>
                        <a:rPr lang="hu-HU" dirty="0"/>
                        <a:t>Tervezett költség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Összeg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Megjegyzés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96682"/>
                  </a:ext>
                </a:extLst>
              </a:tr>
              <a:tr h="505863"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889222"/>
                  </a:ext>
                </a:extLst>
              </a:tr>
              <a:tr h="505863"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167854"/>
                  </a:ext>
                </a:extLst>
              </a:tr>
              <a:tr h="505863"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526450"/>
                  </a:ext>
                </a:extLst>
              </a:tr>
            </a:tbl>
          </a:graphicData>
        </a:graphic>
      </p:graphicFrame>
      <p:sp>
        <p:nvSpPr>
          <p:cNvPr id="13" name="Title 2">
            <a:extLst>
              <a:ext uri="{FF2B5EF4-FFF2-40B4-BE49-F238E27FC236}">
                <a16:creationId xmlns:a16="http://schemas.microsoft.com/office/drawing/2014/main" id="{30EB153A-3573-BDE5-A3D3-346D9772E7D4}"/>
              </a:ext>
            </a:extLst>
          </p:cNvPr>
          <p:cNvSpPr txBox="1">
            <a:spLocks/>
          </p:cNvSpPr>
          <p:nvPr/>
        </p:nvSpPr>
        <p:spPr>
          <a:xfrm>
            <a:off x="2608579" y="4915716"/>
            <a:ext cx="6782734" cy="57415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defTabSz="685800"/>
            <a:r>
              <a:rPr lang="hu-HU" sz="1800" dirty="0">
                <a:solidFill>
                  <a:srgbClr val="E7E6E6">
                    <a:lumMod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Összesen:</a:t>
            </a:r>
            <a:r>
              <a:rPr lang="hu-HU" sz="1800" b="0" dirty="0">
                <a:solidFill>
                  <a:srgbClr val="E7E6E6">
                    <a:lumMod val="25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 Összeg</a:t>
            </a:r>
            <a:endParaRPr lang="hu-HU" sz="1800" b="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175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C0EE466D-D2FC-AE5A-8879-D9F7FDB80318}"/>
              </a:ext>
            </a:extLst>
          </p:cNvPr>
          <p:cNvSpPr txBox="1"/>
          <p:nvPr/>
        </p:nvSpPr>
        <p:spPr>
          <a:xfrm>
            <a:off x="4307808" y="1061048"/>
            <a:ext cx="4817806" cy="461665"/>
          </a:xfrm>
          <a:prstGeom prst="rect">
            <a:avLst/>
          </a:prstGeom>
          <a:solidFill>
            <a:srgbClr val="E2007E"/>
          </a:solidFill>
          <a:ln w="19050">
            <a:solidFill>
              <a:srgbClr val="EF4224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1"/>
                </a:solidFill>
                <a:latin typeface="Formula1 Display-Bold" panose="02000000000000000000"/>
              </a:rPr>
              <a:t>Mit tudunk cserébe felajánlani?</a:t>
            </a:r>
            <a:endParaRPr lang="en-US" sz="2400" b="1" dirty="0">
              <a:solidFill>
                <a:schemeClr val="bg1"/>
              </a:solidFill>
              <a:latin typeface="Formula1 Display-Bold" panose="02000000000000000000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973C9684-E09B-3F6C-BC08-4F64F70128B0}"/>
              </a:ext>
            </a:extLst>
          </p:cNvPr>
          <p:cNvSpPr txBox="1"/>
          <p:nvPr/>
        </p:nvSpPr>
        <p:spPr>
          <a:xfrm>
            <a:off x="4307808" y="1800892"/>
            <a:ext cx="4308291" cy="205467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hu-HU" sz="1600" dirty="0">
                <a:latin typeface="Titillium Web" panose="00000500000000000000" pitchFamily="2" charset="-18"/>
              </a:rPr>
              <a:t>Olyat ígérjetek, amit meg tudtok tartani!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68DF6325-BC92-92BD-72F7-8F887E4215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4408" y="728788"/>
            <a:ext cx="7468357" cy="612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189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>
            <a:extLst>
              <a:ext uri="{FF2B5EF4-FFF2-40B4-BE49-F238E27FC236}">
                <a16:creationId xmlns:a16="http://schemas.microsoft.com/office/drawing/2014/main" id="{B3747AAC-C766-197F-9C1D-59A9540CD1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8" b="22538"/>
          <a:stretch/>
        </p:blipFill>
        <p:spPr>
          <a:xfrm>
            <a:off x="113121" y="413065"/>
            <a:ext cx="1815307" cy="539043"/>
          </a:xfrm>
          <a:prstGeom prst="rect">
            <a:avLst/>
          </a:prstGeom>
        </p:spPr>
      </p:pic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BBC959D3-F480-78C8-A2BA-7E6E17B51A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336026"/>
              </p:ext>
            </p:extLst>
          </p:nvPr>
        </p:nvGraphicFramePr>
        <p:xfrm>
          <a:off x="3063711" y="1722628"/>
          <a:ext cx="7934552" cy="2966720"/>
        </p:xfrm>
        <a:graphic>
          <a:graphicData uri="http://schemas.openxmlformats.org/drawingml/2006/table">
            <a:tbl>
              <a:tblPr firstRow="1" lastRow="1" bandRow="1">
                <a:tableStyleId>{21E4AEA4-8DFA-4A89-87EB-49C32662AFE0}</a:tableStyleId>
              </a:tblPr>
              <a:tblGrid>
                <a:gridCol w="1983638">
                  <a:extLst>
                    <a:ext uri="{9D8B030D-6E8A-4147-A177-3AD203B41FA5}">
                      <a16:colId xmlns:a16="http://schemas.microsoft.com/office/drawing/2014/main" val="1522393981"/>
                    </a:ext>
                  </a:extLst>
                </a:gridCol>
                <a:gridCol w="1983638">
                  <a:extLst>
                    <a:ext uri="{9D8B030D-6E8A-4147-A177-3AD203B41FA5}">
                      <a16:colId xmlns:a16="http://schemas.microsoft.com/office/drawing/2014/main" val="66841147"/>
                    </a:ext>
                  </a:extLst>
                </a:gridCol>
                <a:gridCol w="1983638">
                  <a:extLst>
                    <a:ext uri="{9D8B030D-6E8A-4147-A177-3AD203B41FA5}">
                      <a16:colId xmlns:a16="http://schemas.microsoft.com/office/drawing/2014/main" val="13786120"/>
                    </a:ext>
                  </a:extLst>
                </a:gridCol>
                <a:gridCol w="1983638">
                  <a:extLst>
                    <a:ext uri="{9D8B030D-6E8A-4147-A177-3AD203B41FA5}">
                      <a16:colId xmlns:a16="http://schemas.microsoft.com/office/drawing/2014/main" val="2769999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>
                    <a:solidFill>
                      <a:srgbClr val="E200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BRONZ csomag</a:t>
                      </a:r>
                    </a:p>
                  </a:txBody>
                  <a:tcPr>
                    <a:solidFill>
                      <a:srgbClr val="E200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SILVER csomag</a:t>
                      </a:r>
                    </a:p>
                  </a:txBody>
                  <a:tcPr>
                    <a:solidFill>
                      <a:srgbClr val="E2007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GOLD csomag</a:t>
                      </a:r>
                    </a:p>
                  </a:txBody>
                  <a:tcPr>
                    <a:solidFill>
                      <a:srgbClr val="E200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57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Kategória 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05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Kategória 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52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Kategória 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64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Kategória 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39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Kategória 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471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/>
                        <a:t>Kategória 6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/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553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>
                          <a:solidFill>
                            <a:schemeClr val="bg1"/>
                          </a:solidFill>
                        </a:rPr>
                        <a:t>Ár</a:t>
                      </a:r>
                    </a:p>
                  </a:txBody>
                  <a:tcPr>
                    <a:solidFill>
                      <a:srgbClr val="EE2D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>
                          <a:solidFill>
                            <a:schemeClr val="bg1"/>
                          </a:solidFill>
                        </a:rPr>
                        <a:t>ÖSSZEG</a:t>
                      </a:r>
                    </a:p>
                  </a:txBody>
                  <a:tcPr>
                    <a:solidFill>
                      <a:srgbClr val="EE2D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>
                          <a:solidFill>
                            <a:schemeClr val="bg1"/>
                          </a:solidFill>
                        </a:rPr>
                        <a:t>ÖSSZEG</a:t>
                      </a:r>
                    </a:p>
                  </a:txBody>
                  <a:tcPr>
                    <a:solidFill>
                      <a:srgbClr val="EE2D2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u-HU" dirty="0">
                          <a:solidFill>
                            <a:schemeClr val="bg1"/>
                          </a:solidFill>
                        </a:rPr>
                        <a:t>ÖSSZEG</a:t>
                      </a:r>
                    </a:p>
                  </a:txBody>
                  <a:tcPr>
                    <a:solidFill>
                      <a:srgbClr val="EE2D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493640"/>
                  </a:ext>
                </a:extLst>
              </a:tr>
            </a:tbl>
          </a:graphicData>
        </a:graphic>
      </p:graphicFrame>
      <p:sp>
        <p:nvSpPr>
          <p:cNvPr id="9" name="Szövegdoboz 8">
            <a:extLst>
              <a:ext uri="{FF2B5EF4-FFF2-40B4-BE49-F238E27FC236}">
                <a16:creationId xmlns:a16="http://schemas.microsoft.com/office/drawing/2014/main" id="{3B63A900-2309-8A92-B22D-B71CBED8156F}"/>
              </a:ext>
            </a:extLst>
          </p:cNvPr>
          <p:cNvSpPr txBox="1"/>
          <p:nvPr/>
        </p:nvSpPr>
        <p:spPr>
          <a:xfrm>
            <a:off x="4307807" y="1061048"/>
            <a:ext cx="6815821" cy="461665"/>
          </a:xfrm>
          <a:prstGeom prst="rect">
            <a:avLst/>
          </a:prstGeom>
          <a:solidFill>
            <a:srgbClr val="E2007E"/>
          </a:solidFill>
          <a:ln w="19050">
            <a:solidFill>
              <a:srgbClr val="EF4224"/>
            </a:solidFill>
          </a:ln>
        </p:spPr>
        <p:txBody>
          <a:bodyPr wrap="square" rtlCol="0">
            <a:spAutoFit/>
          </a:bodyPr>
          <a:lstStyle/>
          <a:p>
            <a:r>
              <a:rPr lang="hu-HU" sz="2400" b="1" dirty="0">
                <a:solidFill>
                  <a:schemeClr val="bg1"/>
                </a:solidFill>
                <a:latin typeface="Formula1 Display-Bold" panose="02000000000000000000"/>
              </a:rPr>
              <a:t>Támogatási lehetőségek</a:t>
            </a:r>
            <a:endParaRPr lang="en-US" sz="2400" b="1" dirty="0">
              <a:solidFill>
                <a:schemeClr val="bg1"/>
              </a:solidFill>
              <a:latin typeface="Formula1 Display-Bold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269859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E9879-D891-ADE5-50CA-BD9B640F3B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0680" y="1495743"/>
            <a:ext cx="9144000" cy="23876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hu-HU" noProof="0" dirty="0"/>
              <a:t>Köszönjük a figyelmet!</a:t>
            </a:r>
            <a:br>
              <a:rPr lang="hu-HU" noProof="0" dirty="0"/>
            </a:br>
            <a:endParaRPr lang="hu-HU" noProof="0" dirty="0"/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043C106E-4AEF-E000-7478-03069F5297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461" y="4096681"/>
            <a:ext cx="795993" cy="79599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2D0BDB6-D838-3C94-1CA2-CBBE327B6E6D}"/>
              </a:ext>
            </a:extLst>
          </p:cNvPr>
          <p:cNvSpPr txBox="1">
            <a:spLocks/>
          </p:cNvSpPr>
          <p:nvPr/>
        </p:nvSpPr>
        <p:spPr>
          <a:xfrm>
            <a:off x="3726426" y="5362257"/>
            <a:ext cx="5260504" cy="9791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ormula1 Display-Bold" panose="02000000000000000000" pitchFamily="2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b="1" noProof="0" dirty="0"/>
              <a:t>Kapcsolat:</a:t>
            </a:r>
            <a:r>
              <a:rPr lang="hu-HU" noProof="0" dirty="0"/>
              <a:t> </a:t>
            </a:r>
          </a:p>
          <a:p>
            <a:pPr>
              <a:lnSpc>
                <a:spcPct val="100000"/>
              </a:lnSpc>
            </a:pPr>
            <a:r>
              <a:rPr lang="hu-HU" noProof="0" dirty="0"/>
              <a:t>Név</a:t>
            </a:r>
          </a:p>
          <a:p>
            <a:pPr>
              <a:lnSpc>
                <a:spcPct val="100000"/>
              </a:lnSpc>
            </a:pPr>
            <a:r>
              <a:rPr lang="hu-HU" noProof="0" dirty="0"/>
              <a:t>e-mail</a:t>
            </a:r>
          </a:p>
          <a:p>
            <a:pPr>
              <a:lnSpc>
                <a:spcPct val="100000"/>
              </a:lnSpc>
            </a:pPr>
            <a:r>
              <a:rPr lang="hu-HU" noProof="0" dirty="0"/>
              <a:t>telefonszám</a:t>
            </a:r>
          </a:p>
          <a:p>
            <a:pPr>
              <a:lnSpc>
                <a:spcPct val="100000"/>
              </a:lnSpc>
            </a:pPr>
            <a:endParaRPr lang="hu-HU" noProof="0" dirty="0"/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FBDBF83A-2F47-0567-940B-865969C0A5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8" b="22538"/>
          <a:stretch/>
        </p:blipFill>
        <p:spPr>
          <a:xfrm>
            <a:off x="113121" y="413065"/>
            <a:ext cx="1815307" cy="53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749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12646</TotalTime>
  <Words>216</Words>
  <Application>Microsoft Office PowerPoint</Application>
  <PresentationFormat>Szélesvásznú</PresentationFormat>
  <Paragraphs>64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5" baseType="lpstr">
      <vt:lpstr>Arial</vt:lpstr>
      <vt:lpstr>Calibri</vt:lpstr>
      <vt:lpstr>Formula1 Display-Bold</vt:lpstr>
      <vt:lpstr>Magistral Bold</vt:lpstr>
      <vt:lpstr>Roboto</vt:lpstr>
      <vt:lpstr>Titillium Web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Köszönjük a figyelmet!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Nelson Vale</dc:creator>
  <cp:lastModifiedBy>József Molnár</cp:lastModifiedBy>
  <cp:revision>152</cp:revision>
  <cp:lastPrinted>2026-09-23T22:12:05Z</cp:lastPrinted>
  <dcterms:created xsi:type="dcterms:W3CDTF">2018-04-18T07:47:22Z</dcterms:created>
  <dcterms:modified xsi:type="dcterms:W3CDTF">2026-10-28T14:21:39Z</dcterms:modified>
</cp:coreProperties>
</file>